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8696EA-B584-44CA-82A1-A92C38E1D013}">
          <p14:sldIdLst>
            <p14:sldId id="256"/>
            <p14:sldId id="257"/>
            <p14:sldId id="258"/>
            <p14:sldId id="262"/>
            <p14:sldId id="259"/>
            <p14:sldId id="261"/>
            <p14:sldId id="260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FBE20-8C4F-46CC-92AB-228177269EF3}" v="32" dt="2025-10-23T08:03:20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mozhi david" userId="60060b4276976e7a" providerId="LiveId" clId="{1A2FBE20-8C4F-46CC-92AB-228177269EF3}"/>
    <pc:docChg chg="undo custSel addSld delSld modSld sldOrd addSection delSection modSection">
      <pc:chgData name="kanimozhi david" userId="60060b4276976e7a" providerId="LiveId" clId="{1A2FBE20-8C4F-46CC-92AB-228177269EF3}" dt="2025-10-23T08:06:43.011" v="356" actId="26606"/>
      <pc:docMkLst>
        <pc:docMk/>
      </pc:docMkLst>
      <pc:sldChg chg="addSp delSp modSp mod modMedia setBg delAnim setClrOvrMap">
        <pc:chgData name="kanimozhi david" userId="60060b4276976e7a" providerId="LiveId" clId="{1A2FBE20-8C4F-46CC-92AB-228177269EF3}" dt="2025-10-23T08:06:07.412" v="355"/>
        <pc:sldMkLst>
          <pc:docMk/>
          <pc:sldMk cId="4204858747" sldId="256"/>
        </pc:sldMkLst>
        <pc:spChg chg="mod">
          <ac:chgData name="kanimozhi david" userId="60060b4276976e7a" providerId="LiveId" clId="{1A2FBE20-8C4F-46CC-92AB-228177269EF3}" dt="2025-10-23T08:06:05.948" v="353" actId="26606"/>
          <ac:spMkLst>
            <pc:docMk/>
            <pc:sldMk cId="4204858747" sldId="256"/>
            <ac:spMk id="2" creationId="{7456AFF9-32DD-AAE0-49B0-6724681114AC}"/>
          </ac:spMkLst>
        </pc:spChg>
        <pc:spChg chg="mod">
          <ac:chgData name="kanimozhi david" userId="60060b4276976e7a" providerId="LiveId" clId="{1A2FBE20-8C4F-46CC-92AB-228177269EF3}" dt="2025-10-23T08:06:05.948" v="353" actId="26606"/>
          <ac:spMkLst>
            <pc:docMk/>
            <pc:sldMk cId="4204858747" sldId="256"/>
            <ac:spMk id="3" creationId="{5287A7E6-45B8-8CD9-ED3C-41990AEB8BB7}"/>
          </ac:spMkLst>
        </pc:spChg>
        <pc:spChg chg="add">
          <ac:chgData name="kanimozhi david" userId="60060b4276976e7a" providerId="LiveId" clId="{1A2FBE20-8C4F-46CC-92AB-228177269EF3}" dt="2025-10-23T08:06:05.948" v="353" actId="26606"/>
          <ac:spMkLst>
            <pc:docMk/>
            <pc:sldMk cId="4204858747" sldId="256"/>
            <ac:spMk id="6" creationId="{C1DD1A8A-57D5-4A81-AD04-532B043C5611}"/>
          </ac:spMkLst>
        </pc:spChg>
        <pc:spChg chg="add">
          <ac:chgData name="kanimozhi david" userId="60060b4276976e7a" providerId="LiveId" clId="{1A2FBE20-8C4F-46CC-92AB-228177269EF3}" dt="2025-10-23T08:06:05.948" v="353" actId="26606"/>
          <ac:spMkLst>
            <pc:docMk/>
            <pc:sldMk cId="4204858747" sldId="256"/>
            <ac:spMk id="8" creationId="{007891EC-4501-44ED-A8C8-B11B6DB767AB}"/>
          </ac:spMkLst>
        </pc:spChg>
        <pc:spChg chg="add del">
          <ac:chgData name="kanimozhi david" userId="60060b4276976e7a" providerId="LiveId" clId="{1A2FBE20-8C4F-46CC-92AB-228177269EF3}" dt="2025-10-23T08:04:51.183" v="350" actId="26606"/>
          <ac:spMkLst>
            <pc:docMk/>
            <pc:sldMk cId="4204858747" sldId="256"/>
            <ac:spMk id="9" creationId="{C1DD1A8A-57D5-4A81-AD04-532B043C5611}"/>
          </ac:spMkLst>
        </pc:spChg>
        <pc:spChg chg="add del">
          <ac:chgData name="kanimozhi david" userId="60060b4276976e7a" providerId="LiveId" clId="{1A2FBE20-8C4F-46CC-92AB-228177269EF3}" dt="2025-10-23T08:04:51.183" v="350" actId="26606"/>
          <ac:spMkLst>
            <pc:docMk/>
            <pc:sldMk cId="4204858747" sldId="256"/>
            <ac:spMk id="11" creationId="{007891EC-4501-44ED-A8C8-B11B6DB767AB}"/>
          </ac:spMkLst>
        </pc:spChg>
        <pc:spChg chg="add del">
          <ac:chgData name="kanimozhi david" userId="60060b4276976e7a" providerId="LiveId" clId="{1A2FBE20-8C4F-46CC-92AB-228177269EF3}" dt="2025-10-23T08:05:48.760" v="352" actId="26606"/>
          <ac:spMkLst>
            <pc:docMk/>
            <pc:sldMk cId="4204858747" sldId="256"/>
            <ac:spMk id="13" creationId="{71B2258F-86CA-4D4D-8270-BC05FCDEBFB3}"/>
          </ac:spMkLst>
        </pc:spChg>
        <pc:picChg chg="add del mod">
          <ac:chgData name="kanimozhi david" userId="60060b4276976e7a" providerId="LiveId" clId="{1A2FBE20-8C4F-46CC-92AB-228177269EF3}" dt="2025-10-23T08:04:51.183" v="350" actId="26606"/>
          <ac:picMkLst>
            <pc:docMk/>
            <pc:sldMk cId="4204858747" sldId="256"/>
            <ac:picMk id="5" creationId="{2C15864C-8685-7E5A-3A33-E136C823D020}"/>
          </ac:picMkLst>
        </pc:picChg>
        <pc:picChg chg="add mod">
          <ac:chgData name="kanimozhi david" userId="60060b4276976e7a" providerId="LiveId" clId="{1A2FBE20-8C4F-46CC-92AB-228177269EF3}" dt="2025-10-23T08:06:07.412" v="355"/>
          <ac:picMkLst>
            <pc:docMk/>
            <pc:sldMk cId="4204858747" sldId="256"/>
            <ac:picMk id="7" creationId="{11481447-8FAB-BD86-6D9F-397DE87E31EB}"/>
          </ac:picMkLst>
        </pc:picChg>
        <pc:picChg chg="add del">
          <ac:chgData name="kanimozhi david" userId="60060b4276976e7a" providerId="LiveId" clId="{1A2FBE20-8C4F-46CC-92AB-228177269EF3}" dt="2025-10-23T08:05:48.760" v="352" actId="26606"/>
          <ac:picMkLst>
            <pc:docMk/>
            <pc:sldMk cId="4204858747" sldId="256"/>
            <ac:picMk id="14" creationId="{79BF106C-B279-DCB9-94F2-0B89E1F52055}"/>
          </ac:picMkLst>
        </pc:picChg>
      </pc:sldChg>
      <pc:sldChg chg="addSp delSp mod setBg setClrOvrMap">
        <pc:chgData name="kanimozhi david" userId="60060b4276976e7a" providerId="LiveId" clId="{1A2FBE20-8C4F-46CC-92AB-228177269EF3}" dt="2025-10-23T08:06:43.011" v="356" actId="26606"/>
        <pc:sldMkLst>
          <pc:docMk/>
          <pc:sldMk cId="392654722" sldId="257"/>
        </pc:sldMkLst>
        <pc:spChg chg="del">
          <ac:chgData name="kanimozhi david" userId="60060b4276976e7a" providerId="LiveId" clId="{1A2FBE20-8C4F-46CC-92AB-228177269EF3}" dt="2025-10-23T08:06:43.011" v="356" actId="26606"/>
          <ac:spMkLst>
            <pc:docMk/>
            <pc:sldMk cId="392654722" sldId="257"/>
            <ac:spMk id="3" creationId="{D338AB73-4F6C-5435-0901-589381602837}"/>
          </ac:spMkLst>
        </pc:spChg>
        <pc:spChg chg="add">
          <ac:chgData name="kanimozhi david" userId="60060b4276976e7a" providerId="LiveId" clId="{1A2FBE20-8C4F-46CC-92AB-228177269EF3}" dt="2025-10-23T08:06:43.011" v="356" actId="26606"/>
          <ac:spMkLst>
            <pc:docMk/>
            <pc:sldMk cId="392654722" sldId="257"/>
            <ac:spMk id="10" creationId="{9228552E-C8B1-4A80-8448-0787CE0FC704}"/>
          </ac:spMkLst>
        </pc:spChg>
        <pc:graphicFrameChg chg="add">
          <ac:chgData name="kanimozhi david" userId="60060b4276976e7a" providerId="LiveId" clId="{1A2FBE20-8C4F-46CC-92AB-228177269EF3}" dt="2025-10-23T08:06:43.011" v="356" actId="26606"/>
          <ac:graphicFrameMkLst>
            <pc:docMk/>
            <pc:sldMk cId="392654722" sldId="257"/>
            <ac:graphicFrameMk id="5" creationId="{FF3978FA-BE78-CE16-653F-7770023B933F}"/>
          </ac:graphicFrameMkLst>
        </pc:graphicFrameChg>
        <pc:picChg chg="add">
          <ac:chgData name="kanimozhi david" userId="60060b4276976e7a" providerId="LiveId" clId="{1A2FBE20-8C4F-46CC-92AB-228177269EF3}" dt="2025-10-23T08:06:43.011" v="356" actId="26606"/>
          <ac:picMkLst>
            <pc:docMk/>
            <pc:sldMk cId="392654722" sldId="257"/>
            <ac:picMk id="6" creationId="{B77B31EF-0B1E-A4E9-34D1-8A3344BC989D}"/>
          </ac:picMkLst>
        </pc:picChg>
      </pc:sldChg>
      <pc:sldChg chg="addSp delSp modSp new mod setBg">
        <pc:chgData name="kanimozhi david" userId="60060b4276976e7a" providerId="LiveId" clId="{1A2FBE20-8C4F-46CC-92AB-228177269EF3}" dt="2025-10-23T07:40:00.598" v="148" actId="26606"/>
        <pc:sldMkLst>
          <pc:docMk/>
          <pc:sldMk cId="3740885428" sldId="258"/>
        </pc:sldMkLst>
        <pc:spChg chg="add del mod">
          <ac:chgData name="kanimozhi david" userId="60060b4276976e7a" providerId="LiveId" clId="{1A2FBE20-8C4F-46CC-92AB-228177269EF3}" dt="2025-10-23T07:40:00.598" v="148" actId="26606"/>
          <ac:spMkLst>
            <pc:docMk/>
            <pc:sldMk cId="3740885428" sldId="258"/>
            <ac:spMk id="3" creationId="{341E43C4-A611-D677-E86E-F17EAEF6A7DF}"/>
          </ac:spMkLst>
        </pc:spChg>
        <pc:spChg chg="add">
          <ac:chgData name="kanimozhi david" userId="60060b4276976e7a" providerId="LiveId" clId="{1A2FBE20-8C4F-46CC-92AB-228177269EF3}" dt="2025-10-23T07:40:00.598" v="148" actId="26606"/>
          <ac:spMkLst>
            <pc:docMk/>
            <pc:sldMk cId="3740885428" sldId="258"/>
            <ac:spMk id="11" creationId="{F68B3F68-107C-434F-AA38-110D5EA91B85}"/>
          </ac:spMkLst>
        </pc:spChg>
        <pc:spChg chg="add del">
          <ac:chgData name="kanimozhi david" userId="60060b4276976e7a" providerId="LiveId" clId="{1A2FBE20-8C4F-46CC-92AB-228177269EF3}" dt="2025-10-23T07:40:00.348" v="147" actId="26606"/>
          <ac:spMkLst>
            <pc:docMk/>
            <pc:sldMk cId="3740885428" sldId="258"/>
            <ac:spMk id="13" creationId="{8D6EA299-0840-6DEA-E670-C49AEBC87E89}"/>
          </ac:spMkLst>
        </pc:spChg>
        <pc:spChg chg="add del">
          <ac:chgData name="kanimozhi david" userId="60060b4276976e7a" providerId="LiveId" clId="{1A2FBE20-8C4F-46CC-92AB-228177269EF3}" dt="2025-10-23T07:40:00.348" v="147" actId="26606"/>
          <ac:spMkLst>
            <pc:docMk/>
            <pc:sldMk cId="3740885428" sldId="258"/>
            <ac:spMk id="15" creationId="{AE3A741D-C19B-960A-5803-1C5887147820}"/>
          </ac:spMkLst>
        </pc:spChg>
        <pc:spChg chg="add del">
          <ac:chgData name="kanimozhi david" userId="60060b4276976e7a" providerId="LiveId" clId="{1A2FBE20-8C4F-46CC-92AB-228177269EF3}" dt="2025-10-23T07:40:00.348" v="147" actId="26606"/>
          <ac:spMkLst>
            <pc:docMk/>
            <pc:sldMk cId="3740885428" sldId="258"/>
            <ac:spMk id="16" creationId="{DC39DE25-0E4E-0AA7-0932-1D78C2372786}"/>
          </ac:spMkLst>
        </pc:spChg>
        <pc:spChg chg="add">
          <ac:chgData name="kanimozhi david" userId="60060b4276976e7a" providerId="LiveId" clId="{1A2FBE20-8C4F-46CC-92AB-228177269EF3}" dt="2025-10-23T07:40:00.598" v="148" actId="26606"/>
          <ac:spMkLst>
            <pc:docMk/>
            <pc:sldMk cId="3740885428" sldId="258"/>
            <ac:spMk id="18" creationId="{BACC6370-2D7E-4714-9D71-7542949D7D5D}"/>
          </ac:spMkLst>
        </pc:spChg>
        <pc:spChg chg="add">
          <ac:chgData name="kanimozhi david" userId="60060b4276976e7a" providerId="LiveId" clId="{1A2FBE20-8C4F-46CC-92AB-228177269EF3}" dt="2025-10-23T07:40:00.598" v="148" actId="26606"/>
          <ac:spMkLst>
            <pc:docMk/>
            <pc:sldMk cId="3740885428" sldId="258"/>
            <ac:spMk id="19" creationId="{AAD0DBB9-1A4B-4391-81D4-CB19F9AB918A}"/>
          </ac:spMkLst>
        </pc:spChg>
        <pc:spChg chg="add">
          <ac:chgData name="kanimozhi david" userId="60060b4276976e7a" providerId="LiveId" clId="{1A2FBE20-8C4F-46CC-92AB-228177269EF3}" dt="2025-10-23T07:40:00.598" v="148" actId="26606"/>
          <ac:spMkLst>
            <pc:docMk/>
            <pc:sldMk cId="3740885428" sldId="258"/>
            <ac:spMk id="20" creationId="{063BBA22-50EA-4C4D-BE05-F1CE4E63AA56}"/>
          </ac:spMkLst>
        </pc:spChg>
        <pc:grpChg chg="add del">
          <ac:chgData name="kanimozhi david" userId="60060b4276976e7a" providerId="LiveId" clId="{1A2FBE20-8C4F-46CC-92AB-228177269EF3}" dt="2025-10-23T07:39:44.186" v="145" actId="26606"/>
          <ac:grpSpMkLst>
            <pc:docMk/>
            <pc:sldMk cId="3740885428" sldId="258"/>
            <ac:grpSpMk id="9" creationId="{5EFBDE31-BB3E-6CFC-23CD-B5976DA38438}"/>
          </ac:grpSpMkLst>
        </pc:grpChg>
        <pc:graphicFrameChg chg="add">
          <ac:chgData name="kanimozhi david" userId="60060b4276976e7a" providerId="LiveId" clId="{1A2FBE20-8C4F-46CC-92AB-228177269EF3}" dt="2025-10-23T07:40:00.598" v="148" actId="26606"/>
          <ac:graphicFrameMkLst>
            <pc:docMk/>
            <pc:sldMk cId="3740885428" sldId="258"/>
            <ac:graphicFrameMk id="21" creationId="{01B3FE33-2DB1-CC72-B9A7-855097CB0981}"/>
          </ac:graphicFrameMkLst>
        </pc:graphicFrameChg>
        <pc:picChg chg="add del">
          <ac:chgData name="kanimozhi david" userId="60060b4276976e7a" providerId="LiveId" clId="{1A2FBE20-8C4F-46CC-92AB-228177269EF3}" dt="2025-10-23T07:39:44.186" v="145" actId="26606"/>
          <ac:picMkLst>
            <pc:docMk/>
            <pc:sldMk cId="3740885428" sldId="258"/>
            <ac:picMk id="5" creationId="{6135E638-8901-BEC2-FB5A-467C9177BDC0}"/>
          </ac:picMkLst>
        </pc:picChg>
        <pc:picChg chg="add del">
          <ac:chgData name="kanimozhi david" userId="60060b4276976e7a" providerId="LiveId" clId="{1A2FBE20-8C4F-46CC-92AB-228177269EF3}" dt="2025-10-23T07:40:00.348" v="147" actId="26606"/>
          <ac:picMkLst>
            <pc:docMk/>
            <pc:sldMk cId="3740885428" sldId="258"/>
            <ac:picMk id="14" creationId="{031CB891-196D-D9DF-7250-D7B825E8FF47}"/>
          </ac:picMkLst>
        </pc:picChg>
      </pc:sldChg>
      <pc:sldChg chg="addSp modSp new mod setBg">
        <pc:chgData name="kanimozhi david" userId="60060b4276976e7a" providerId="LiveId" clId="{1A2FBE20-8C4F-46CC-92AB-228177269EF3}" dt="2025-10-23T07:39:07.319" v="143" actId="27636"/>
        <pc:sldMkLst>
          <pc:docMk/>
          <pc:sldMk cId="3360994776" sldId="259"/>
        </pc:sldMkLst>
        <pc:spChg chg="add">
          <ac:chgData name="kanimozhi david" userId="60060b4276976e7a" providerId="LiveId" clId="{1A2FBE20-8C4F-46CC-92AB-228177269EF3}" dt="2025-10-23T07:12:16.231" v="5"/>
          <ac:spMkLst>
            <pc:docMk/>
            <pc:sldMk cId="3360994776" sldId="259"/>
            <ac:spMk id="2" creationId="{34B2430B-5555-4105-C82D-AB0975AF8EA0}"/>
          </ac:spMkLst>
        </pc:spChg>
        <pc:spChg chg="add mod">
          <ac:chgData name="kanimozhi david" userId="60060b4276976e7a" providerId="LiveId" clId="{1A2FBE20-8C4F-46CC-92AB-228177269EF3}" dt="2025-10-23T07:39:07.319" v="143" actId="27636"/>
          <ac:spMkLst>
            <pc:docMk/>
            <pc:sldMk cId="3360994776" sldId="259"/>
            <ac:spMk id="4" creationId="{F011CBE7-5E15-67B2-6219-9014211C4A4D}"/>
          </ac:spMkLst>
        </pc:spChg>
        <pc:spChg chg="add">
          <ac:chgData name="kanimozhi david" userId="60060b4276976e7a" providerId="LiveId" clId="{1A2FBE20-8C4F-46CC-92AB-228177269EF3}" dt="2025-10-23T07:13:15.316" v="11"/>
          <ac:spMkLst>
            <pc:docMk/>
            <pc:sldMk cId="3360994776" sldId="259"/>
            <ac:spMk id="5" creationId="{B404D208-A18B-4D6A-589F-04A238DF52A5}"/>
          </ac:spMkLst>
        </pc:spChg>
        <pc:grpChg chg="add">
          <ac:chgData name="kanimozhi david" userId="60060b4276976e7a" providerId="LiveId" clId="{1A2FBE20-8C4F-46CC-92AB-228177269EF3}" dt="2025-10-23T07:38:47.168" v="141" actId="26606"/>
          <ac:grpSpMkLst>
            <pc:docMk/>
            <pc:sldMk cId="3360994776" sldId="259"/>
            <ac:grpSpMk id="10" creationId="{5EFBDE31-BB3E-6CFC-23CD-B5976DA38438}"/>
          </ac:grpSpMkLst>
        </pc:grpChg>
        <pc:picChg chg="add">
          <ac:chgData name="kanimozhi david" userId="60060b4276976e7a" providerId="LiveId" clId="{1A2FBE20-8C4F-46CC-92AB-228177269EF3}" dt="2025-10-23T07:38:47.168" v="141" actId="26606"/>
          <ac:picMkLst>
            <pc:docMk/>
            <pc:sldMk cId="3360994776" sldId="259"/>
            <ac:picMk id="6" creationId="{F291F28B-8D83-942F-0A46-4B7084C77A4E}"/>
          </ac:picMkLst>
        </pc:picChg>
      </pc:sldChg>
      <pc:sldChg chg="addSp delSp modSp new mod setBg">
        <pc:chgData name="kanimozhi david" userId="60060b4276976e7a" providerId="LiveId" clId="{1A2FBE20-8C4F-46CC-92AB-228177269EF3}" dt="2025-10-23T07:52:32.855" v="224" actId="20577"/>
        <pc:sldMkLst>
          <pc:docMk/>
          <pc:sldMk cId="3821846947" sldId="260"/>
        </pc:sldMkLst>
        <pc:spChg chg="add del mod">
          <ac:chgData name="kanimozhi david" userId="60060b4276976e7a" providerId="LiveId" clId="{1A2FBE20-8C4F-46CC-92AB-228177269EF3}" dt="2025-10-23T07:41:57.645" v="159" actId="26606"/>
          <ac:spMkLst>
            <pc:docMk/>
            <pc:sldMk cId="3821846947" sldId="260"/>
            <ac:spMk id="3" creationId="{25CFBF03-3F4C-41AF-5806-423AD476CFFA}"/>
          </ac:spMkLst>
        </pc:spChg>
        <pc:spChg chg="add">
          <ac:chgData name="kanimozhi david" userId="60060b4276976e7a" providerId="LiveId" clId="{1A2FBE20-8C4F-46CC-92AB-228177269EF3}" dt="2025-10-23T07:49:03.213" v="187"/>
          <ac:spMkLst>
            <pc:docMk/>
            <pc:sldMk cId="3821846947" sldId="260"/>
            <ac:spMk id="4" creationId="{416AB5AA-9022-84AA-9972-30D739F9C50F}"/>
          </ac:spMkLst>
        </pc:spChg>
        <pc:spChg chg="add mod">
          <ac:chgData name="kanimozhi david" userId="60060b4276976e7a" providerId="LiveId" clId="{1A2FBE20-8C4F-46CC-92AB-228177269EF3}" dt="2025-10-23T07:52:32.855" v="224" actId="20577"/>
          <ac:spMkLst>
            <pc:docMk/>
            <pc:sldMk cId="3821846947" sldId="260"/>
            <ac:spMk id="7" creationId="{9CF7D6CF-FB86-60F5-2713-F452FAE0E554}"/>
          </ac:spMkLst>
        </pc:spChg>
        <pc:spChg chg="add del">
          <ac:chgData name="kanimozhi david" userId="60060b4276976e7a" providerId="LiveId" clId="{1A2FBE20-8C4F-46CC-92AB-228177269EF3}" dt="2025-10-23T07:41:57.576" v="158" actId="26606"/>
          <ac:spMkLst>
            <pc:docMk/>
            <pc:sldMk cId="3821846947" sldId="260"/>
            <ac:spMk id="8" creationId="{5C8908E2-EE49-44D2-9428-A28D2312A8D5}"/>
          </ac:spMkLst>
        </pc:spChg>
        <pc:spChg chg="add del">
          <ac:chgData name="kanimozhi david" userId="60060b4276976e7a" providerId="LiveId" clId="{1A2FBE20-8C4F-46CC-92AB-228177269EF3}" dt="2025-10-23T07:41:32.396" v="150" actId="26606"/>
          <ac:spMkLst>
            <pc:docMk/>
            <pc:sldMk cId="3821846947" sldId="260"/>
            <ac:spMk id="9" creationId="{BACC6370-2D7E-4714-9D71-7542949D7D5D}"/>
          </ac:spMkLst>
        </pc:spChg>
        <pc:spChg chg="add del">
          <ac:chgData name="kanimozhi david" userId="60060b4276976e7a" providerId="LiveId" clId="{1A2FBE20-8C4F-46CC-92AB-228177269EF3}" dt="2025-10-23T07:41:32.396" v="150" actId="26606"/>
          <ac:spMkLst>
            <pc:docMk/>
            <pc:sldMk cId="3821846947" sldId="260"/>
            <ac:spMk id="11" creationId="{F68B3F68-107C-434F-AA38-110D5EA91B85}"/>
          </ac:spMkLst>
        </pc:spChg>
        <pc:spChg chg="add del">
          <ac:chgData name="kanimozhi david" userId="60060b4276976e7a" providerId="LiveId" clId="{1A2FBE20-8C4F-46CC-92AB-228177269EF3}" dt="2025-10-23T07:41:32.396" v="150" actId="26606"/>
          <ac:spMkLst>
            <pc:docMk/>
            <pc:sldMk cId="3821846947" sldId="260"/>
            <ac:spMk id="13" creationId="{AAD0DBB9-1A4B-4391-81D4-CB19F9AB918A}"/>
          </ac:spMkLst>
        </pc:spChg>
        <pc:spChg chg="add del">
          <ac:chgData name="kanimozhi david" userId="60060b4276976e7a" providerId="LiveId" clId="{1A2FBE20-8C4F-46CC-92AB-228177269EF3}" dt="2025-10-23T07:41:57.576" v="158" actId="26606"/>
          <ac:spMkLst>
            <pc:docMk/>
            <pc:sldMk cId="3821846947" sldId="260"/>
            <ac:spMk id="14" creationId="{BD92035A-AA2F-4CD8-A556-1CE8BDEC75BD}"/>
          </ac:spMkLst>
        </pc:spChg>
        <pc:spChg chg="add del">
          <ac:chgData name="kanimozhi david" userId="60060b4276976e7a" providerId="LiveId" clId="{1A2FBE20-8C4F-46CC-92AB-228177269EF3}" dt="2025-10-23T07:41:32.396" v="150" actId="26606"/>
          <ac:spMkLst>
            <pc:docMk/>
            <pc:sldMk cId="3821846947" sldId="260"/>
            <ac:spMk id="15" creationId="{063BBA22-50EA-4C4D-BE05-F1CE4E63AA56}"/>
          </ac:spMkLst>
        </pc:spChg>
        <pc:spChg chg="add del">
          <ac:chgData name="kanimozhi david" userId="60060b4276976e7a" providerId="LiveId" clId="{1A2FBE20-8C4F-46CC-92AB-228177269EF3}" dt="2025-10-23T07:41:57.576" v="158" actId="26606"/>
          <ac:spMkLst>
            <pc:docMk/>
            <pc:sldMk cId="3821846947" sldId="260"/>
            <ac:spMk id="16" creationId="{ED888B23-07FA-482A-96DF-47E31AF1A603}"/>
          </ac:spMkLst>
        </pc:spChg>
        <pc:spChg chg="add del">
          <ac:chgData name="kanimozhi david" userId="60060b4276976e7a" providerId="LiveId" clId="{1A2FBE20-8C4F-46CC-92AB-228177269EF3}" dt="2025-10-23T07:41:40.948" v="154" actId="26606"/>
          <ac:spMkLst>
            <pc:docMk/>
            <pc:sldMk cId="3821846947" sldId="260"/>
            <ac:spMk id="19" creationId="{16AC3602-3348-4F31-9E43-076B03514ECB}"/>
          </ac:spMkLst>
        </pc:spChg>
        <pc:spChg chg="add del">
          <ac:chgData name="kanimozhi david" userId="60060b4276976e7a" providerId="LiveId" clId="{1A2FBE20-8C4F-46CC-92AB-228177269EF3}" dt="2025-10-23T07:41:40.948" v="154" actId="26606"/>
          <ac:spMkLst>
            <pc:docMk/>
            <pc:sldMk cId="3821846947" sldId="260"/>
            <ac:spMk id="20" creationId="{394094B0-A6C9-44BE-9042-66EF0612F625}"/>
          </ac:spMkLst>
        </pc:spChg>
        <pc:spChg chg="add del">
          <ac:chgData name="kanimozhi david" userId="60060b4276976e7a" providerId="LiveId" clId="{1A2FBE20-8C4F-46CC-92AB-228177269EF3}" dt="2025-10-23T07:41:40.948" v="154" actId="26606"/>
          <ac:spMkLst>
            <pc:docMk/>
            <pc:sldMk cId="3821846947" sldId="260"/>
            <ac:spMk id="21" creationId="{64C2CA96-0B16-4AA7-B340-33044D238597}"/>
          </ac:spMkLst>
        </pc:spChg>
        <pc:spChg chg="add del">
          <ac:chgData name="kanimozhi david" userId="60060b4276976e7a" providerId="LiveId" clId="{1A2FBE20-8C4F-46CC-92AB-228177269EF3}" dt="2025-10-23T07:41:40.948" v="154" actId="26606"/>
          <ac:spMkLst>
            <pc:docMk/>
            <pc:sldMk cId="3821846947" sldId="260"/>
            <ac:spMk id="22" creationId="{1D50D7A8-F1D5-4306-8A9B-DD7A73EB8BCE}"/>
          </ac:spMkLst>
        </pc:spChg>
        <pc:spChg chg="add del">
          <ac:chgData name="kanimozhi david" userId="60060b4276976e7a" providerId="LiveId" clId="{1A2FBE20-8C4F-46CC-92AB-228177269EF3}" dt="2025-10-23T07:41:45.925" v="156" actId="26606"/>
          <ac:spMkLst>
            <pc:docMk/>
            <pc:sldMk cId="3821846947" sldId="260"/>
            <ac:spMk id="27" creationId="{25CFBF03-3F4C-41AF-5806-423AD476CFFA}"/>
          </ac:spMkLst>
        </pc:spChg>
        <pc:spChg chg="add del">
          <ac:chgData name="kanimozhi david" userId="60060b4276976e7a" providerId="LiveId" clId="{1A2FBE20-8C4F-46CC-92AB-228177269EF3}" dt="2025-10-23T07:41:57.576" v="158" actId="26606"/>
          <ac:spMkLst>
            <pc:docMk/>
            <pc:sldMk cId="3821846947" sldId="260"/>
            <ac:spMk id="30" creationId="{25CFBF03-3F4C-41AF-5806-423AD476CFFA}"/>
          </ac:spMkLst>
        </pc:spChg>
        <pc:spChg chg="add del">
          <ac:chgData name="kanimozhi david" userId="60060b4276976e7a" providerId="LiveId" clId="{1A2FBE20-8C4F-46CC-92AB-228177269EF3}" dt="2025-10-23T07:42:58.566" v="164" actId="26606"/>
          <ac:spMkLst>
            <pc:docMk/>
            <pc:sldMk cId="3821846947" sldId="260"/>
            <ac:spMk id="32" creationId="{BACC6370-2D7E-4714-9D71-7542949D7D5D}"/>
          </ac:spMkLst>
        </pc:spChg>
        <pc:spChg chg="add del">
          <ac:chgData name="kanimozhi david" userId="60060b4276976e7a" providerId="LiveId" clId="{1A2FBE20-8C4F-46CC-92AB-228177269EF3}" dt="2025-10-23T07:42:58.566" v="164" actId="26606"/>
          <ac:spMkLst>
            <pc:docMk/>
            <pc:sldMk cId="3821846947" sldId="260"/>
            <ac:spMk id="33" creationId="{F68B3F68-107C-434F-AA38-110D5EA91B85}"/>
          </ac:spMkLst>
        </pc:spChg>
        <pc:spChg chg="add del">
          <ac:chgData name="kanimozhi david" userId="60060b4276976e7a" providerId="LiveId" clId="{1A2FBE20-8C4F-46CC-92AB-228177269EF3}" dt="2025-10-23T07:42:58.566" v="164" actId="26606"/>
          <ac:spMkLst>
            <pc:docMk/>
            <pc:sldMk cId="3821846947" sldId="260"/>
            <ac:spMk id="34" creationId="{AAD0DBB9-1A4B-4391-81D4-CB19F9AB918A}"/>
          </ac:spMkLst>
        </pc:spChg>
        <pc:spChg chg="add del">
          <ac:chgData name="kanimozhi david" userId="60060b4276976e7a" providerId="LiveId" clId="{1A2FBE20-8C4F-46CC-92AB-228177269EF3}" dt="2025-10-23T07:42:58.566" v="164" actId="26606"/>
          <ac:spMkLst>
            <pc:docMk/>
            <pc:sldMk cId="3821846947" sldId="260"/>
            <ac:spMk id="35" creationId="{063BBA22-50EA-4C4D-BE05-F1CE4E63AA56}"/>
          </ac:spMkLst>
        </pc:spChg>
        <pc:spChg chg="add del">
          <ac:chgData name="kanimozhi david" userId="60060b4276976e7a" providerId="LiveId" clId="{1A2FBE20-8C4F-46CC-92AB-228177269EF3}" dt="2025-10-23T07:49:22.020" v="191" actId="26606"/>
          <ac:spMkLst>
            <pc:docMk/>
            <pc:sldMk cId="3821846947" sldId="260"/>
            <ac:spMk id="41" creationId="{6C4028FD-8BAA-4A19-BFDE-594D991B7552}"/>
          </ac:spMkLst>
        </pc:spChg>
        <pc:spChg chg="add del">
          <ac:chgData name="kanimozhi david" userId="60060b4276976e7a" providerId="LiveId" clId="{1A2FBE20-8C4F-46CC-92AB-228177269EF3}" dt="2025-10-23T07:49:22.008" v="190" actId="26606"/>
          <ac:spMkLst>
            <pc:docMk/>
            <pc:sldMk cId="3821846947" sldId="260"/>
            <ac:spMk id="46" creationId="{C2554CA6-288E-4202-BC52-2E5A8F0C0AED}"/>
          </ac:spMkLst>
        </pc:spChg>
        <pc:spChg chg="add del">
          <ac:chgData name="kanimozhi david" userId="60060b4276976e7a" providerId="LiveId" clId="{1A2FBE20-8C4F-46CC-92AB-228177269EF3}" dt="2025-10-23T07:49:22.008" v="190" actId="26606"/>
          <ac:spMkLst>
            <pc:docMk/>
            <pc:sldMk cId="3821846947" sldId="260"/>
            <ac:spMk id="48" creationId="{B10BB131-AC8E-4A8E-A5D1-36260F720C3B}"/>
          </ac:spMkLst>
        </pc:spChg>
        <pc:spChg chg="add del">
          <ac:chgData name="kanimozhi david" userId="60060b4276976e7a" providerId="LiveId" clId="{1A2FBE20-8C4F-46CC-92AB-228177269EF3}" dt="2025-10-23T07:49:22.008" v="190" actId="26606"/>
          <ac:spMkLst>
            <pc:docMk/>
            <pc:sldMk cId="3821846947" sldId="260"/>
            <ac:spMk id="50" creationId="{5B7778FC-632E-4DCA-A7CB-0D7731CCF970}"/>
          </ac:spMkLst>
        </pc:spChg>
        <pc:spChg chg="add del">
          <ac:chgData name="kanimozhi david" userId="60060b4276976e7a" providerId="LiveId" clId="{1A2FBE20-8C4F-46CC-92AB-228177269EF3}" dt="2025-10-23T07:49:22.008" v="190" actId="26606"/>
          <ac:spMkLst>
            <pc:docMk/>
            <pc:sldMk cId="3821846947" sldId="260"/>
            <ac:spMk id="52" creationId="{FA23A907-97FB-4A8F-880A-DD77401C4296}"/>
          </ac:spMkLst>
        </pc:spChg>
        <pc:spChg chg="add del">
          <ac:chgData name="kanimozhi david" userId="60060b4276976e7a" providerId="LiveId" clId="{1A2FBE20-8C4F-46CC-92AB-228177269EF3}" dt="2025-10-23T07:49:45.952" v="199" actId="26606"/>
          <ac:spMkLst>
            <pc:docMk/>
            <pc:sldMk cId="3821846947" sldId="260"/>
            <ac:spMk id="54" creationId="{A7AE9375-4664-4DB2-922D-2782A6E439AC}"/>
          </ac:spMkLst>
        </pc:spChg>
        <pc:spChg chg="add del">
          <ac:chgData name="kanimozhi david" userId="60060b4276976e7a" providerId="LiveId" clId="{1A2FBE20-8C4F-46CC-92AB-228177269EF3}" dt="2025-10-23T07:49:45.952" v="199" actId="26606"/>
          <ac:spMkLst>
            <pc:docMk/>
            <pc:sldMk cId="3821846947" sldId="260"/>
            <ac:spMk id="56" creationId="{9DD005C1-8C51-42D6-9BEE-B9B83849743D}"/>
          </ac:spMkLst>
        </pc:spChg>
        <pc:spChg chg="add del">
          <ac:chgData name="kanimozhi david" userId="60060b4276976e7a" providerId="LiveId" clId="{1A2FBE20-8C4F-46CC-92AB-228177269EF3}" dt="2025-10-23T07:49:33.932" v="194" actId="26606"/>
          <ac:spMkLst>
            <pc:docMk/>
            <pc:sldMk cId="3821846947" sldId="260"/>
            <ac:spMk id="61" creationId="{A7AE9375-4664-4DB2-922D-2782A6E439AC}"/>
          </ac:spMkLst>
        </pc:spChg>
        <pc:spChg chg="add del">
          <ac:chgData name="kanimozhi david" userId="60060b4276976e7a" providerId="LiveId" clId="{1A2FBE20-8C4F-46CC-92AB-228177269EF3}" dt="2025-10-23T07:49:33.932" v="194" actId="26606"/>
          <ac:spMkLst>
            <pc:docMk/>
            <pc:sldMk cId="3821846947" sldId="260"/>
            <ac:spMk id="63" creationId="{C2C57604-0CFD-4023-B9BD-107166A25317}"/>
          </ac:spMkLst>
        </pc:spChg>
        <pc:spChg chg="add del">
          <ac:chgData name="kanimozhi david" userId="60060b4276976e7a" providerId="LiveId" clId="{1A2FBE20-8C4F-46CC-92AB-228177269EF3}" dt="2025-10-23T07:49:37.308" v="196" actId="26606"/>
          <ac:spMkLst>
            <pc:docMk/>
            <pc:sldMk cId="3821846947" sldId="260"/>
            <ac:spMk id="65" creationId="{9DD005C1-8C51-42D6-9BEE-B9B83849743D}"/>
          </ac:spMkLst>
        </pc:spChg>
        <pc:spChg chg="add del">
          <ac:chgData name="kanimozhi david" userId="60060b4276976e7a" providerId="LiveId" clId="{1A2FBE20-8C4F-46CC-92AB-228177269EF3}" dt="2025-10-23T07:49:37.308" v="196" actId="26606"/>
          <ac:spMkLst>
            <pc:docMk/>
            <pc:sldMk cId="3821846947" sldId="260"/>
            <ac:spMk id="66" creationId="{A7AE9375-4664-4DB2-922D-2782A6E439AC}"/>
          </ac:spMkLst>
        </pc:spChg>
        <pc:spChg chg="add del">
          <ac:chgData name="kanimozhi david" userId="60060b4276976e7a" providerId="LiveId" clId="{1A2FBE20-8C4F-46CC-92AB-228177269EF3}" dt="2025-10-23T07:49:45.944" v="198" actId="26606"/>
          <ac:spMkLst>
            <pc:docMk/>
            <pc:sldMk cId="3821846947" sldId="260"/>
            <ac:spMk id="69" creationId="{A7AE9375-4664-4DB2-922D-2782A6E439AC}"/>
          </ac:spMkLst>
        </pc:spChg>
        <pc:spChg chg="add del">
          <ac:chgData name="kanimozhi david" userId="60060b4276976e7a" providerId="LiveId" clId="{1A2FBE20-8C4F-46CC-92AB-228177269EF3}" dt="2025-10-23T07:49:45.944" v="198" actId="26606"/>
          <ac:spMkLst>
            <pc:docMk/>
            <pc:sldMk cId="3821846947" sldId="260"/>
            <ac:spMk id="71" creationId="{9DD005C1-8C51-42D6-9BEE-B9B83849743D}"/>
          </ac:spMkLst>
        </pc:spChg>
        <pc:spChg chg="add del">
          <ac:chgData name="kanimozhi david" userId="60060b4276976e7a" providerId="LiveId" clId="{1A2FBE20-8C4F-46CC-92AB-228177269EF3}" dt="2025-10-23T07:50:29.615" v="202" actId="26606"/>
          <ac:spMkLst>
            <pc:docMk/>
            <pc:sldMk cId="3821846947" sldId="260"/>
            <ac:spMk id="73" creationId="{98DDA986-B6EE-4642-AC60-0490373E69D0}"/>
          </ac:spMkLst>
        </pc:spChg>
        <pc:spChg chg="add del">
          <ac:chgData name="kanimozhi david" userId="60060b4276976e7a" providerId="LiveId" clId="{1A2FBE20-8C4F-46CC-92AB-228177269EF3}" dt="2025-10-23T07:50:29.615" v="202" actId="26606"/>
          <ac:spMkLst>
            <pc:docMk/>
            <pc:sldMk cId="3821846947" sldId="260"/>
            <ac:spMk id="74" creationId="{80B62878-12EF-4E97-A284-47BAFC30DA2E}"/>
          </ac:spMkLst>
        </pc:spChg>
        <pc:spChg chg="add del">
          <ac:chgData name="kanimozhi david" userId="60060b4276976e7a" providerId="LiveId" clId="{1A2FBE20-8C4F-46CC-92AB-228177269EF3}" dt="2025-10-23T07:50:29.615" v="202" actId="26606"/>
          <ac:spMkLst>
            <pc:docMk/>
            <pc:sldMk cId="3821846947" sldId="260"/>
            <ac:spMk id="75" creationId="{6D79188D-1ED5-4705-B8C7-5D6FB7670AB3}"/>
          </ac:spMkLst>
        </pc:spChg>
        <pc:spChg chg="add del">
          <ac:chgData name="kanimozhi david" userId="60060b4276976e7a" providerId="LiveId" clId="{1A2FBE20-8C4F-46CC-92AB-228177269EF3}" dt="2025-10-23T07:50:29.603" v="201" actId="26606"/>
          <ac:spMkLst>
            <pc:docMk/>
            <pc:sldMk cId="3821846947" sldId="260"/>
            <ac:spMk id="80" creationId="{6CF042CA-1AB3-5530-1155-8018D6D6A106}"/>
          </ac:spMkLst>
        </pc:spChg>
        <pc:spChg chg="add del">
          <ac:chgData name="kanimozhi david" userId="60060b4276976e7a" providerId="LiveId" clId="{1A2FBE20-8C4F-46CC-92AB-228177269EF3}" dt="2025-10-23T07:50:29.603" v="201" actId="26606"/>
          <ac:spMkLst>
            <pc:docMk/>
            <pc:sldMk cId="3821846947" sldId="260"/>
            <ac:spMk id="82" creationId="{7BD5A982-4141-9143-22DC-C0713B397EB8}"/>
          </ac:spMkLst>
        </pc:spChg>
        <pc:spChg chg="add del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84" creationId="{9DECDBF4-02B6-4BB4-B65B-B8107AD6A9E8}"/>
          </ac:spMkLst>
        </pc:spChg>
        <pc:spChg chg="add del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85" creationId="{CBB2B1F0-0DD6-4744-9A46-7A344FB48E40}"/>
          </ac:spMkLst>
        </pc:spChg>
        <pc:spChg chg="add del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86" creationId="{52D502E5-F6B4-4D58-B4AE-FC466FF15EE8}"/>
          </ac:spMkLst>
        </pc:spChg>
        <pc:spChg chg="add del">
          <ac:chgData name="kanimozhi david" userId="60060b4276976e7a" providerId="LiveId" clId="{1A2FBE20-8C4F-46CC-92AB-228177269EF3}" dt="2025-10-23T07:51:38.906" v="221" actId="26606"/>
          <ac:spMkLst>
            <pc:docMk/>
            <pc:sldMk cId="3821846947" sldId="260"/>
            <ac:spMk id="91" creationId="{A7AE9375-4664-4DB2-922D-2782A6E439AC}"/>
          </ac:spMkLst>
        </pc:spChg>
        <pc:spChg chg="add del">
          <ac:chgData name="kanimozhi david" userId="60060b4276976e7a" providerId="LiveId" clId="{1A2FBE20-8C4F-46CC-92AB-228177269EF3}" dt="2025-10-23T07:51:38.906" v="221" actId="26606"/>
          <ac:spMkLst>
            <pc:docMk/>
            <pc:sldMk cId="3821846947" sldId="260"/>
            <ac:spMk id="95" creationId="{9DD005C1-8C51-42D6-9BEE-B9B83849743D}"/>
          </ac:spMkLst>
        </pc:spChg>
        <pc:spChg chg="add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97" creationId="{98DDA986-B6EE-4642-AC60-0490373E69D0}"/>
          </ac:spMkLst>
        </pc:spChg>
        <pc:spChg chg="add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98" creationId="{80B62878-12EF-4E97-A284-47BAFC30DA2E}"/>
          </ac:spMkLst>
        </pc:spChg>
        <pc:spChg chg="add">
          <ac:chgData name="kanimozhi david" userId="60060b4276976e7a" providerId="LiveId" clId="{1A2FBE20-8C4F-46CC-92AB-228177269EF3}" dt="2025-10-23T07:51:38.918" v="222" actId="26606"/>
          <ac:spMkLst>
            <pc:docMk/>
            <pc:sldMk cId="3821846947" sldId="260"/>
            <ac:spMk id="99" creationId="{6D79188D-1ED5-4705-B8C7-5D6FB7670AB3}"/>
          </ac:spMkLst>
        </pc:spChg>
        <pc:grpChg chg="add del">
          <ac:chgData name="kanimozhi david" userId="60060b4276976e7a" providerId="LiveId" clId="{1A2FBE20-8C4F-46CC-92AB-228177269EF3}" dt="2025-10-23T07:41:57.576" v="158" actId="26606"/>
          <ac:grpSpMkLst>
            <pc:docMk/>
            <pc:sldMk cId="3821846947" sldId="260"/>
            <ac:grpSpMk id="10" creationId="{5D1A9D8B-3117-4D9D-BDA4-DD81895098B0}"/>
          </ac:grpSpMkLst>
        </pc:grpChg>
        <pc:graphicFrameChg chg="add del">
          <ac:chgData name="kanimozhi david" userId="60060b4276976e7a" providerId="LiveId" clId="{1A2FBE20-8C4F-46CC-92AB-228177269EF3}" dt="2025-10-23T07:41:32.396" v="150" actId="26606"/>
          <ac:graphicFrameMkLst>
            <pc:docMk/>
            <pc:sldMk cId="3821846947" sldId="260"/>
            <ac:graphicFrameMk id="5" creationId="{66CA171C-AFFA-6BEB-F383-91461DCBED33}"/>
          </ac:graphicFrameMkLst>
        </pc:graphicFrameChg>
        <pc:graphicFrameChg chg="add del">
          <ac:chgData name="kanimozhi david" userId="60060b4276976e7a" providerId="LiveId" clId="{1A2FBE20-8C4F-46CC-92AB-228177269EF3}" dt="2025-10-23T07:41:35.694" v="152" actId="26606"/>
          <ac:graphicFrameMkLst>
            <pc:docMk/>
            <pc:sldMk cId="3821846947" sldId="260"/>
            <ac:graphicFrameMk id="17" creationId="{658665D6-2E0A-AF2D-8E82-ECF7D218FD9E}"/>
          </ac:graphicFrameMkLst>
        </pc:graphicFrameChg>
        <pc:graphicFrameChg chg="add del">
          <ac:chgData name="kanimozhi david" userId="60060b4276976e7a" providerId="LiveId" clId="{1A2FBE20-8C4F-46CC-92AB-228177269EF3}" dt="2025-10-23T07:41:40.948" v="154" actId="26606"/>
          <ac:graphicFrameMkLst>
            <pc:docMk/>
            <pc:sldMk cId="3821846947" sldId="260"/>
            <ac:graphicFrameMk id="23" creationId="{EBA88934-8AF2-578C-5311-757EB8A5925D}"/>
          </ac:graphicFrameMkLst>
        </pc:graphicFrameChg>
        <pc:graphicFrameChg chg="add del mod modGraphic">
          <ac:chgData name="kanimozhi david" userId="60060b4276976e7a" providerId="LiveId" clId="{1A2FBE20-8C4F-46CC-92AB-228177269EF3}" dt="2025-10-23T07:44:41.446" v="168" actId="478"/>
          <ac:graphicFrameMkLst>
            <pc:docMk/>
            <pc:sldMk cId="3821846947" sldId="260"/>
            <ac:graphicFrameMk id="36" creationId="{7369C3E2-F7E9-9203-D930-5B3F82AEB1F3}"/>
          </ac:graphicFrameMkLst>
        </pc:graphicFrameChg>
        <pc:picChg chg="add del">
          <ac:chgData name="kanimozhi david" userId="60060b4276976e7a" providerId="LiveId" clId="{1A2FBE20-8C4F-46CC-92AB-228177269EF3}" dt="2025-10-23T07:41:35.694" v="152" actId="26606"/>
          <ac:picMkLst>
            <pc:docMk/>
            <pc:sldMk cId="3821846947" sldId="260"/>
            <ac:picMk id="6" creationId="{7F190179-C474-D2E0-BD1C-802F7CE96ECE}"/>
          </ac:picMkLst>
        </pc:picChg>
        <pc:picChg chg="add del">
          <ac:chgData name="kanimozhi david" userId="60060b4276976e7a" providerId="LiveId" clId="{1A2FBE20-8C4F-46CC-92AB-228177269EF3}" dt="2025-10-23T07:41:45.925" v="156" actId="26606"/>
          <ac:picMkLst>
            <pc:docMk/>
            <pc:sldMk cId="3821846947" sldId="260"/>
            <ac:picMk id="25" creationId="{64BD28E7-22FE-7735-ED1B-08EB1C24D981}"/>
          </ac:picMkLst>
        </pc:picChg>
        <pc:cxnChg chg="add del">
          <ac:chgData name="kanimozhi david" userId="60060b4276976e7a" providerId="LiveId" clId="{1A2FBE20-8C4F-46CC-92AB-228177269EF3}" dt="2025-10-23T07:41:45.925" v="156" actId="26606"/>
          <ac:cxnSpMkLst>
            <pc:docMk/>
            <pc:sldMk cId="3821846947" sldId="260"/>
            <ac:cxnSpMk id="26" creationId="{249EDD1B-F94D-B4E6-ACAA-566B9A26FDE3}"/>
          </ac:cxnSpMkLst>
        </pc:cxnChg>
        <pc:cxnChg chg="add del">
          <ac:chgData name="kanimozhi david" userId="60060b4276976e7a" providerId="LiveId" clId="{1A2FBE20-8C4F-46CC-92AB-228177269EF3}" dt="2025-10-23T07:49:45.952" v="199" actId="26606"/>
          <ac:cxnSpMkLst>
            <pc:docMk/>
            <pc:sldMk cId="3821846947" sldId="260"/>
            <ac:cxnSpMk id="55" creationId="{EE504C98-6397-41C1-A8D8-2D9C4ED307E0}"/>
          </ac:cxnSpMkLst>
        </pc:cxnChg>
        <pc:cxnChg chg="add del">
          <ac:chgData name="kanimozhi david" userId="60060b4276976e7a" providerId="LiveId" clId="{1A2FBE20-8C4F-46CC-92AB-228177269EF3}" dt="2025-10-23T07:49:37.308" v="196" actId="26606"/>
          <ac:cxnSpMkLst>
            <pc:docMk/>
            <pc:sldMk cId="3821846947" sldId="260"/>
            <ac:cxnSpMk id="67" creationId="{EE504C98-6397-41C1-A8D8-2D9C4ED307E0}"/>
          </ac:cxnSpMkLst>
        </pc:cxnChg>
        <pc:cxnChg chg="add del">
          <ac:chgData name="kanimozhi david" userId="60060b4276976e7a" providerId="LiveId" clId="{1A2FBE20-8C4F-46CC-92AB-228177269EF3}" dt="2025-10-23T07:49:45.944" v="198" actId="26606"/>
          <ac:cxnSpMkLst>
            <pc:docMk/>
            <pc:sldMk cId="3821846947" sldId="260"/>
            <ac:cxnSpMk id="70" creationId="{EE504C98-6397-41C1-A8D8-2D9C4ED307E0}"/>
          </ac:cxnSpMkLst>
        </pc:cxnChg>
        <pc:cxnChg chg="add del">
          <ac:chgData name="kanimozhi david" userId="60060b4276976e7a" providerId="LiveId" clId="{1A2FBE20-8C4F-46CC-92AB-228177269EF3}" dt="2025-10-23T07:51:38.906" v="221" actId="26606"/>
          <ac:cxnSpMkLst>
            <pc:docMk/>
            <pc:sldMk cId="3821846947" sldId="260"/>
            <ac:cxnSpMk id="93" creationId="{EE504C98-6397-41C1-A8D8-2D9C4ED307E0}"/>
          </ac:cxnSpMkLst>
        </pc:cxnChg>
      </pc:sldChg>
      <pc:sldChg chg="addSp delSp modSp new mod ord setBg modClrScheme chgLayout">
        <pc:chgData name="kanimozhi david" userId="60060b4276976e7a" providerId="LiveId" clId="{1A2FBE20-8C4F-46CC-92AB-228177269EF3}" dt="2025-10-23T07:44:08.217" v="167"/>
        <pc:sldMkLst>
          <pc:docMk/>
          <pc:sldMk cId="3575794773" sldId="261"/>
        </pc:sldMkLst>
        <pc:spChg chg="add del mod">
          <ac:chgData name="kanimozhi david" userId="60060b4276976e7a" providerId="LiveId" clId="{1A2FBE20-8C4F-46CC-92AB-228177269EF3}" dt="2025-10-23T07:38:20.139" v="140" actId="26606"/>
          <ac:spMkLst>
            <pc:docMk/>
            <pc:sldMk cId="3575794773" sldId="261"/>
            <ac:spMk id="3" creationId="{DADF7FDD-DFC4-2878-7166-83BC58E11F90}"/>
          </ac:spMkLst>
        </pc:spChg>
        <pc:spChg chg="add">
          <ac:chgData name="kanimozhi david" userId="60060b4276976e7a" providerId="LiveId" clId="{1A2FBE20-8C4F-46CC-92AB-228177269EF3}" dt="2025-10-23T07:37:48.092" v="135"/>
          <ac:spMkLst>
            <pc:docMk/>
            <pc:sldMk cId="3575794773" sldId="261"/>
            <ac:spMk id="4" creationId="{6415D6C7-B9D6-D283-3D07-A93477FFD10F}"/>
          </ac:spMkLst>
        </pc:spChg>
        <pc:spChg chg="add del mod ord">
          <ac:chgData name="kanimozhi david" userId="60060b4276976e7a" providerId="LiveId" clId="{1A2FBE20-8C4F-46CC-92AB-228177269EF3}" dt="2025-10-23T07:38:13.431" v="139" actId="700"/>
          <ac:spMkLst>
            <pc:docMk/>
            <pc:sldMk cId="3575794773" sldId="261"/>
            <ac:spMk id="5" creationId="{953DAD8F-8EF6-1E87-1D64-52C53F3D7437}"/>
          </ac:spMkLst>
        </pc:spChg>
        <pc:spChg chg="add del mod ord">
          <ac:chgData name="kanimozhi david" userId="60060b4276976e7a" providerId="LiveId" clId="{1A2FBE20-8C4F-46CC-92AB-228177269EF3}" dt="2025-10-23T07:38:13.431" v="139" actId="700"/>
          <ac:spMkLst>
            <pc:docMk/>
            <pc:sldMk cId="3575794773" sldId="261"/>
            <ac:spMk id="6" creationId="{9A5F44A6-6A77-15E2-862F-30151319067E}"/>
          </ac:spMkLst>
        </pc:spChg>
        <pc:spChg chg="add del mod ord">
          <ac:chgData name="kanimozhi david" userId="60060b4276976e7a" providerId="LiveId" clId="{1A2FBE20-8C4F-46CC-92AB-228177269EF3}" dt="2025-10-23T07:38:13.431" v="139" actId="700"/>
          <ac:spMkLst>
            <pc:docMk/>
            <pc:sldMk cId="3575794773" sldId="261"/>
            <ac:spMk id="7" creationId="{E1DFB03E-0601-E972-F5A2-8832145BBF54}"/>
          </ac:spMkLst>
        </pc:spChg>
        <pc:spChg chg="add del mod ord">
          <ac:chgData name="kanimozhi david" userId="60060b4276976e7a" providerId="LiveId" clId="{1A2FBE20-8C4F-46CC-92AB-228177269EF3}" dt="2025-10-23T07:38:13.431" v="139" actId="700"/>
          <ac:spMkLst>
            <pc:docMk/>
            <pc:sldMk cId="3575794773" sldId="261"/>
            <ac:spMk id="8" creationId="{D868C012-B2DE-CE67-95C7-D4F7A62DD9B6}"/>
          </ac:spMkLst>
        </pc:spChg>
        <pc:spChg chg="add del mod ord">
          <ac:chgData name="kanimozhi david" userId="60060b4276976e7a" providerId="LiveId" clId="{1A2FBE20-8C4F-46CC-92AB-228177269EF3}" dt="2025-10-23T07:38:13.431" v="139" actId="700"/>
          <ac:spMkLst>
            <pc:docMk/>
            <pc:sldMk cId="3575794773" sldId="261"/>
            <ac:spMk id="9" creationId="{A80F3DE5-1019-FA24-212B-4C073B231362}"/>
          </ac:spMkLst>
        </pc:spChg>
        <pc:spChg chg="add">
          <ac:chgData name="kanimozhi david" userId="60060b4276976e7a" providerId="LiveId" clId="{1A2FBE20-8C4F-46CC-92AB-228177269EF3}" dt="2025-10-23T07:38:20.139" v="140" actId="26606"/>
          <ac:spMkLst>
            <pc:docMk/>
            <pc:sldMk cId="3575794773" sldId="261"/>
            <ac:spMk id="12" creationId="{B50AB553-2A96-4A92-96F2-93548E096954}"/>
          </ac:spMkLst>
        </pc:spChg>
        <pc:graphicFrameChg chg="add">
          <ac:chgData name="kanimozhi david" userId="60060b4276976e7a" providerId="LiveId" clId="{1A2FBE20-8C4F-46CC-92AB-228177269EF3}" dt="2025-10-23T07:38:20.139" v="140" actId="26606"/>
          <ac:graphicFrameMkLst>
            <pc:docMk/>
            <pc:sldMk cId="3575794773" sldId="261"/>
            <ac:graphicFrameMk id="13" creationId="{7743BEB5-9BD9-14C1-5803-CC6C99E20B66}"/>
          </ac:graphicFrameMkLst>
        </pc:graphicFrameChg>
        <pc:picChg chg="add del mod ord">
          <ac:chgData name="kanimozhi david" userId="60060b4276976e7a" providerId="LiveId" clId="{1A2FBE20-8C4F-46CC-92AB-228177269EF3}" dt="2025-10-23T07:38:10.799" v="138" actId="34307"/>
          <ac:picMkLst>
            <pc:docMk/>
            <pc:sldMk cId="3575794773" sldId="261"/>
            <ac:picMk id="10" creationId="{EB7FFE98-695C-DFF0-1FDA-0619BD7CA056}"/>
          </ac:picMkLst>
        </pc:picChg>
        <pc:picChg chg="add">
          <ac:chgData name="kanimozhi david" userId="60060b4276976e7a" providerId="LiveId" clId="{1A2FBE20-8C4F-46CC-92AB-228177269EF3}" dt="2025-10-23T07:38:20.139" v="140" actId="26606"/>
          <ac:picMkLst>
            <pc:docMk/>
            <pc:sldMk cId="3575794773" sldId="261"/>
            <ac:picMk id="11" creationId="{5DF8F649-985F-DC0B-8D94-322CE3C7530C}"/>
          </ac:picMkLst>
        </pc:picChg>
      </pc:sldChg>
      <pc:sldChg chg="addSp delSp modSp new del mod">
        <pc:chgData name="kanimozhi david" userId="60060b4276976e7a" providerId="LiveId" clId="{1A2FBE20-8C4F-46CC-92AB-228177269EF3}" dt="2025-10-23T07:46:33.363" v="174" actId="47"/>
        <pc:sldMkLst>
          <pc:docMk/>
          <pc:sldMk cId="768779415" sldId="262"/>
        </pc:sldMkLst>
        <pc:spChg chg="del mod">
          <ac:chgData name="kanimozhi david" userId="60060b4276976e7a" providerId="LiveId" clId="{1A2FBE20-8C4F-46CC-92AB-228177269EF3}" dt="2025-10-23T07:46:20.015" v="173" actId="478"/>
          <ac:spMkLst>
            <pc:docMk/>
            <pc:sldMk cId="768779415" sldId="262"/>
            <ac:spMk id="2" creationId="{A8036739-CAA9-72F5-6630-12F3E19C4058}"/>
          </ac:spMkLst>
        </pc:spChg>
        <pc:spChg chg="add mod">
          <ac:chgData name="kanimozhi david" userId="60060b4276976e7a" providerId="LiveId" clId="{1A2FBE20-8C4F-46CC-92AB-228177269EF3}" dt="2025-10-23T07:46:20.015" v="173" actId="478"/>
          <ac:spMkLst>
            <pc:docMk/>
            <pc:sldMk cId="768779415" sldId="262"/>
            <ac:spMk id="4" creationId="{BC27F4C6-0B67-7F3C-A2A9-766D044445CB}"/>
          </ac:spMkLst>
        </pc:spChg>
      </pc:sldChg>
      <pc:sldChg chg="addSp delSp modSp new mod setBg">
        <pc:chgData name="kanimozhi david" userId="60060b4276976e7a" providerId="LiveId" clId="{1A2FBE20-8C4F-46CC-92AB-228177269EF3}" dt="2025-10-23T07:47:44.501" v="186" actId="26606"/>
        <pc:sldMkLst>
          <pc:docMk/>
          <pc:sldMk cId="2846623952" sldId="262"/>
        </pc:sldMkLst>
        <pc:spChg chg="add del">
          <ac:chgData name="kanimozhi david" userId="60060b4276976e7a" providerId="LiveId" clId="{1A2FBE20-8C4F-46CC-92AB-228177269EF3}" dt="2025-10-23T07:46:57.077" v="177" actId="22"/>
          <ac:spMkLst>
            <pc:docMk/>
            <pc:sldMk cId="2846623952" sldId="262"/>
            <ac:spMk id="3" creationId="{680BCD58-C358-39A8-38F4-526C040B206D}"/>
          </ac:spMkLst>
        </pc:spChg>
        <pc:spChg chg="add del mod">
          <ac:chgData name="kanimozhi david" userId="60060b4276976e7a" providerId="LiveId" clId="{1A2FBE20-8C4F-46CC-92AB-228177269EF3}" dt="2025-10-23T07:47:44.501" v="186" actId="26606"/>
          <ac:spMkLst>
            <pc:docMk/>
            <pc:sldMk cId="2846623952" sldId="262"/>
            <ac:spMk id="5" creationId="{94BE28D8-B56F-5B91-99FE-E41C04651D9A}"/>
          </ac:spMkLst>
        </pc:spChg>
        <pc:spChg chg="add">
          <ac:chgData name="kanimozhi david" userId="60060b4276976e7a" providerId="LiveId" clId="{1A2FBE20-8C4F-46CC-92AB-228177269EF3}" dt="2025-10-23T07:47:44.501" v="186" actId="26606"/>
          <ac:spMkLst>
            <pc:docMk/>
            <pc:sldMk cId="2846623952" sldId="262"/>
            <ac:spMk id="11" creationId="{AE2B703B-46F9-481A-A605-82E2A828C4FA}"/>
          </ac:spMkLst>
        </pc:spChg>
        <pc:spChg chg="add">
          <ac:chgData name="kanimozhi david" userId="60060b4276976e7a" providerId="LiveId" clId="{1A2FBE20-8C4F-46CC-92AB-228177269EF3}" dt="2025-10-23T07:47:44.501" v="186" actId="26606"/>
          <ac:spMkLst>
            <pc:docMk/>
            <pc:sldMk cId="2846623952" sldId="262"/>
            <ac:spMk id="13" creationId="{F13BE4D7-0C3D-4906-B230-A1C5B4665CCF}"/>
          </ac:spMkLst>
        </pc:spChg>
        <pc:graphicFrameChg chg="add">
          <ac:chgData name="kanimozhi david" userId="60060b4276976e7a" providerId="LiveId" clId="{1A2FBE20-8C4F-46CC-92AB-228177269EF3}" dt="2025-10-23T07:47:44.501" v="186" actId="26606"/>
          <ac:graphicFrameMkLst>
            <pc:docMk/>
            <pc:sldMk cId="2846623952" sldId="262"/>
            <ac:graphicFrameMk id="7" creationId="{5935016A-A7AB-AB70-ED3D-15EC190233C3}"/>
          </ac:graphicFrameMkLst>
        </pc:graphicFrameChg>
      </pc:sldChg>
      <pc:sldChg chg="addSp delSp modSp new mod setBg">
        <pc:chgData name="kanimozhi david" userId="60060b4276976e7a" providerId="LiveId" clId="{1A2FBE20-8C4F-46CC-92AB-228177269EF3}" dt="2025-10-23T07:58:07.151" v="251" actId="26606"/>
        <pc:sldMkLst>
          <pc:docMk/>
          <pc:sldMk cId="209700138" sldId="263"/>
        </pc:sldMkLst>
        <pc:spChg chg="add mod ord">
          <ac:chgData name="kanimozhi david" userId="60060b4276976e7a" providerId="LiveId" clId="{1A2FBE20-8C4F-46CC-92AB-228177269EF3}" dt="2025-10-23T07:58:07.151" v="251" actId="26606"/>
          <ac:spMkLst>
            <pc:docMk/>
            <pc:sldMk cId="209700138" sldId="263"/>
            <ac:spMk id="3" creationId="{418767E4-C612-CF3C-FC0F-C42EE5642749}"/>
          </ac:spMkLst>
        </pc:spChg>
        <pc:spChg chg="add del">
          <ac:chgData name="kanimozhi david" userId="60060b4276976e7a" providerId="LiveId" clId="{1A2FBE20-8C4F-46CC-92AB-228177269EF3}" dt="2025-10-23T07:58:07.151" v="251" actId="26606"/>
          <ac:spMkLst>
            <pc:docMk/>
            <pc:sldMk cId="209700138" sldId="263"/>
            <ac:spMk id="10" creationId="{D4771268-CB57-404A-9271-370EB28F6090}"/>
          </ac:spMkLst>
        </pc:spChg>
        <pc:spChg chg="add del">
          <ac:chgData name="kanimozhi david" userId="60060b4276976e7a" providerId="LiveId" clId="{1A2FBE20-8C4F-46CC-92AB-228177269EF3}" dt="2025-10-23T07:57:51.214" v="248" actId="26606"/>
          <ac:spMkLst>
            <pc:docMk/>
            <pc:sldMk cId="209700138" sldId="263"/>
            <ac:spMk id="15" creationId="{27BDFED6-6E33-4606-AFE2-886ADB1C018E}"/>
          </ac:spMkLst>
        </pc:spChg>
        <pc:spChg chg="add del">
          <ac:chgData name="kanimozhi david" userId="60060b4276976e7a" providerId="LiveId" clId="{1A2FBE20-8C4F-46CC-92AB-228177269EF3}" dt="2025-10-23T07:57:51.214" v="248" actId="26606"/>
          <ac:spMkLst>
            <pc:docMk/>
            <pc:sldMk cId="209700138" sldId="263"/>
            <ac:spMk id="17" creationId="{890DEF05-784E-4B61-89E4-04C4ECF4E5A0}"/>
          </ac:spMkLst>
        </pc:spChg>
        <pc:spChg chg="add del">
          <ac:chgData name="kanimozhi david" userId="60060b4276976e7a" providerId="LiveId" clId="{1A2FBE20-8C4F-46CC-92AB-228177269EF3}" dt="2025-10-23T07:58:07.143" v="250" actId="26606"/>
          <ac:spMkLst>
            <pc:docMk/>
            <pc:sldMk cId="209700138" sldId="263"/>
            <ac:spMk id="21" creationId="{D5FD337D-4D6B-4C8B-B6F5-121097E09881}"/>
          </ac:spMkLst>
        </pc:spChg>
        <pc:spChg chg="add del">
          <ac:chgData name="kanimozhi david" userId="60060b4276976e7a" providerId="LiveId" clId="{1A2FBE20-8C4F-46CC-92AB-228177269EF3}" dt="2025-10-23T07:58:07.143" v="250" actId="26606"/>
          <ac:spMkLst>
            <pc:docMk/>
            <pc:sldMk cId="209700138" sldId="263"/>
            <ac:spMk id="22" creationId="{88263A24-0C1F-4677-B43C-4AE14E276B27}"/>
          </ac:spMkLst>
        </pc:spChg>
        <pc:spChg chg="add del">
          <ac:chgData name="kanimozhi david" userId="60060b4276976e7a" providerId="LiveId" clId="{1A2FBE20-8C4F-46CC-92AB-228177269EF3}" dt="2025-10-23T07:58:07.143" v="250" actId="26606"/>
          <ac:spMkLst>
            <pc:docMk/>
            <pc:sldMk cId="209700138" sldId="263"/>
            <ac:spMk id="23" creationId="{0ADDB668-2CA4-4D2B-9C34-3487CA330BA8}"/>
          </ac:spMkLst>
        </pc:spChg>
        <pc:spChg chg="add del">
          <ac:chgData name="kanimozhi david" userId="60060b4276976e7a" providerId="LiveId" clId="{1A2FBE20-8C4F-46CC-92AB-228177269EF3}" dt="2025-10-23T07:58:07.143" v="250" actId="26606"/>
          <ac:spMkLst>
            <pc:docMk/>
            <pc:sldMk cId="209700138" sldId="263"/>
            <ac:spMk id="24" creationId="{2568BC19-F052-4108-93E1-6A3D1DEC072F}"/>
          </ac:spMkLst>
        </pc:spChg>
        <pc:spChg chg="add">
          <ac:chgData name="kanimozhi david" userId="60060b4276976e7a" providerId="LiveId" clId="{1A2FBE20-8C4F-46CC-92AB-228177269EF3}" dt="2025-10-23T07:58:07.151" v="251" actId="26606"/>
          <ac:spMkLst>
            <pc:docMk/>
            <pc:sldMk cId="209700138" sldId="263"/>
            <ac:spMk id="26" creationId="{B51F6560-D61C-400F-B71A-3FDEBF451B22}"/>
          </ac:spMkLst>
        </pc:spChg>
        <pc:grpChg chg="add">
          <ac:chgData name="kanimozhi david" userId="60060b4276976e7a" providerId="LiveId" clId="{1A2FBE20-8C4F-46CC-92AB-228177269EF3}" dt="2025-10-23T07:58:07.151" v="251" actId="26606"/>
          <ac:grpSpMkLst>
            <pc:docMk/>
            <pc:sldMk cId="209700138" sldId="263"/>
            <ac:grpSpMk id="27" creationId="{F938B951-7EFC-40A2-B198-E73D39DFB3FC}"/>
          </ac:grpSpMkLst>
        </pc:grpChg>
        <pc:picChg chg="add mod ord">
          <ac:chgData name="kanimozhi david" userId="60060b4276976e7a" providerId="LiveId" clId="{1A2FBE20-8C4F-46CC-92AB-228177269EF3}" dt="2025-10-23T07:58:07.151" v="251" actId="26606"/>
          <ac:picMkLst>
            <pc:docMk/>
            <pc:sldMk cId="209700138" sldId="263"/>
            <ac:picMk id="5" creationId="{542D277F-4BA3-A663-0505-1D3F76B7F6F0}"/>
          </ac:picMkLst>
        </pc:picChg>
        <pc:picChg chg="add mod">
          <ac:chgData name="kanimozhi david" userId="60060b4276976e7a" providerId="LiveId" clId="{1A2FBE20-8C4F-46CC-92AB-228177269EF3}" dt="2025-10-23T07:58:07.151" v="251" actId="26606"/>
          <ac:picMkLst>
            <pc:docMk/>
            <pc:sldMk cId="209700138" sldId="263"/>
            <ac:picMk id="7" creationId="{64CC595F-1458-06E1-A345-04EF15D31C71}"/>
          </ac:picMkLst>
        </pc:picChg>
        <pc:cxnChg chg="add del">
          <ac:chgData name="kanimozhi david" userId="60060b4276976e7a" providerId="LiveId" clId="{1A2FBE20-8C4F-46CC-92AB-228177269EF3}" dt="2025-10-23T07:57:51.214" v="248" actId="26606"/>
          <ac:cxnSpMkLst>
            <pc:docMk/>
            <pc:sldMk cId="209700138" sldId="263"/>
            <ac:cxnSpMk id="19" creationId="{C41BAEC7-F7B0-4224-8B18-8F74B7D87F0B}"/>
          </ac:cxnSpMkLst>
        </pc:cxnChg>
      </pc:sldChg>
      <pc:sldChg chg="addSp delSp modSp new mod setBg">
        <pc:chgData name="kanimozhi david" userId="60060b4276976e7a" providerId="LiveId" clId="{1A2FBE20-8C4F-46CC-92AB-228177269EF3}" dt="2025-10-23T08:02:02.848" v="324" actId="20577"/>
        <pc:sldMkLst>
          <pc:docMk/>
          <pc:sldMk cId="1865130000" sldId="264"/>
        </pc:sldMkLst>
        <pc:spChg chg="add del mod">
          <ac:chgData name="kanimozhi david" userId="60060b4276976e7a" providerId="LiveId" clId="{1A2FBE20-8C4F-46CC-92AB-228177269EF3}" dt="2025-10-23T08:02:02.848" v="324" actId="20577"/>
          <ac:spMkLst>
            <pc:docMk/>
            <pc:sldMk cId="1865130000" sldId="264"/>
            <ac:spMk id="3" creationId="{ACB315CF-2F6C-1780-45F3-742B522D34AD}"/>
          </ac:spMkLst>
        </pc:spChg>
        <pc:spChg chg="add">
          <ac:chgData name="kanimozhi david" userId="60060b4276976e7a" providerId="LiveId" clId="{1A2FBE20-8C4F-46CC-92AB-228177269EF3}" dt="2025-10-23T08:01:42.124" v="287" actId="26606"/>
          <ac:spMkLst>
            <pc:docMk/>
            <pc:sldMk cId="1865130000" sldId="264"/>
            <ac:spMk id="8" creationId="{C2554CA6-288E-4202-BC52-2E5A8F0C0AED}"/>
          </ac:spMkLst>
        </pc:spChg>
        <pc:spChg chg="add del">
          <ac:chgData name="kanimozhi david" userId="60060b4276976e7a" providerId="LiveId" clId="{1A2FBE20-8C4F-46CC-92AB-228177269EF3}" dt="2025-10-23T08:00:41.647" v="262" actId="26606"/>
          <ac:spMkLst>
            <pc:docMk/>
            <pc:sldMk cId="1865130000" sldId="264"/>
            <ac:spMk id="9" creationId="{AE2B703B-46F9-481A-A605-82E2A828C4FA}"/>
          </ac:spMkLst>
        </pc:spChg>
        <pc:spChg chg="add">
          <ac:chgData name="kanimozhi david" userId="60060b4276976e7a" providerId="LiveId" clId="{1A2FBE20-8C4F-46CC-92AB-228177269EF3}" dt="2025-10-23T08:01:42.124" v="287" actId="26606"/>
          <ac:spMkLst>
            <pc:docMk/>
            <pc:sldMk cId="1865130000" sldId="264"/>
            <ac:spMk id="10" creationId="{B10BB131-AC8E-4A8E-A5D1-36260F720C3B}"/>
          </ac:spMkLst>
        </pc:spChg>
        <pc:spChg chg="add del">
          <ac:chgData name="kanimozhi david" userId="60060b4276976e7a" providerId="LiveId" clId="{1A2FBE20-8C4F-46CC-92AB-228177269EF3}" dt="2025-10-23T08:00:41.647" v="262" actId="26606"/>
          <ac:spMkLst>
            <pc:docMk/>
            <pc:sldMk cId="1865130000" sldId="264"/>
            <ac:spMk id="11" creationId="{F13BE4D7-0C3D-4906-B230-A1C5B4665CCF}"/>
          </ac:spMkLst>
        </pc:spChg>
        <pc:spChg chg="add">
          <ac:chgData name="kanimozhi david" userId="60060b4276976e7a" providerId="LiveId" clId="{1A2FBE20-8C4F-46CC-92AB-228177269EF3}" dt="2025-10-23T08:01:42.124" v="287" actId="26606"/>
          <ac:spMkLst>
            <pc:docMk/>
            <pc:sldMk cId="1865130000" sldId="264"/>
            <ac:spMk id="12" creationId="{5B7778FC-632E-4DCA-A7CB-0D7731CCF970}"/>
          </ac:spMkLst>
        </pc:spChg>
        <pc:spChg chg="add">
          <ac:chgData name="kanimozhi david" userId="60060b4276976e7a" providerId="LiveId" clId="{1A2FBE20-8C4F-46CC-92AB-228177269EF3}" dt="2025-10-23T08:01:42.124" v="287" actId="26606"/>
          <ac:spMkLst>
            <pc:docMk/>
            <pc:sldMk cId="1865130000" sldId="264"/>
            <ac:spMk id="14" creationId="{FA23A907-97FB-4A8F-880A-DD77401C4296}"/>
          </ac:spMkLst>
        </pc:spChg>
        <pc:graphicFrameChg chg="add del">
          <ac:chgData name="kanimozhi david" userId="60060b4276976e7a" providerId="LiveId" clId="{1A2FBE20-8C4F-46CC-92AB-228177269EF3}" dt="2025-10-23T08:00:41.647" v="262" actId="26606"/>
          <ac:graphicFrameMkLst>
            <pc:docMk/>
            <pc:sldMk cId="1865130000" sldId="264"/>
            <ac:graphicFrameMk id="5" creationId="{45F76E8F-6827-6046-D758-5889778FCB11}"/>
          </ac:graphicFrameMkLst>
        </pc:graphicFrameChg>
      </pc:sldChg>
      <pc:sldChg chg="addSp delSp modSp new mod setBg">
        <pc:chgData name="kanimozhi david" userId="60060b4276976e7a" providerId="LiveId" clId="{1A2FBE20-8C4F-46CC-92AB-228177269EF3}" dt="2025-10-23T08:03:20.078" v="346" actId="20577"/>
        <pc:sldMkLst>
          <pc:docMk/>
          <pc:sldMk cId="2488945397" sldId="265"/>
        </pc:sldMkLst>
        <pc:spChg chg="add del">
          <ac:chgData name="kanimozhi david" userId="60060b4276976e7a" providerId="LiveId" clId="{1A2FBE20-8C4F-46CC-92AB-228177269EF3}" dt="2025-10-23T08:02:50.016" v="327" actId="26606"/>
          <ac:spMkLst>
            <pc:docMk/>
            <pc:sldMk cId="2488945397" sldId="265"/>
            <ac:spMk id="3" creationId="{02778C2C-4C34-ABF1-A097-90317B3197B3}"/>
          </ac:spMkLst>
        </pc:spChg>
        <pc:spChg chg="add">
          <ac:chgData name="kanimozhi david" userId="60060b4276976e7a" providerId="LiveId" clId="{1A2FBE20-8C4F-46CC-92AB-228177269EF3}" dt="2025-10-23T08:02:50.016" v="327" actId="26606"/>
          <ac:spMkLst>
            <pc:docMk/>
            <pc:sldMk cId="2488945397" sldId="265"/>
            <ac:spMk id="9" creationId="{AE2B703B-46F9-481A-A605-82E2A828C4FA}"/>
          </ac:spMkLst>
        </pc:spChg>
        <pc:spChg chg="add">
          <ac:chgData name="kanimozhi david" userId="60060b4276976e7a" providerId="LiveId" clId="{1A2FBE20-8C4F-46CC-92AB-228177269EF3}" dt="2025-10-23T08:02:50.016" v="327" actId="26606"/>
          <ac:spMkLst>
            <pc:docMk/>
            <pc:sldMk cId="2488945397" sldId="265"/>
            <ac:spMk id="11" creationId="{F13BE4D7-0C3D-4906-B230-A1C5B4665CCF}"/>
          </ac:spMkLst>
        </pc:spChg>
        <pc:graphicFrameChg chg="add mod">
          <ac:chgData name="kanimozhi david" userId="60060b4276976e7a" providerId="LiveId" clId="{1A2FBE20-8C4F-46CC-92AB-228177269EF3}" dt="2025-10-23T08:03:20.078" v="346" actId="20577"/>
          <ac:graphicFrameMkLst>
            <pc:docMk/>
            <pc:sldMk cId="2488945397" sldId="265"/>
            <ac:graphicFrameMk id="5" creationId="{EC43624B-3E29-2196-A017-F7B3E91187D6}"/>
          </ac:graphicFrameMkLst>
        </pc:graphicFrame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42E13-9034-4EBB-91E3-1FFD9A9B475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1B2D5B-ED4D-44C1-BB86-8C1DDF81D593}">
      <dgm:prSet/>
      <dgm:spPr/>
      <dgm:t>
        <a:bodyPr/>
        <a:lstStyle/>
        <a:p>
          <a:r>
            <a:rPr lang="en-US" b="1"/>
            <a:t>Project Overview</a:t>
          </a:r>
          <a:endParaRPr lang="en-US"/>
        </a:p>
      </dgm:t>
    </dgm:pt>
    <dgm:pt modelId="{9868E60E-97C8-4F56-B7F1-C8D70976A703}" type="parTrans" cxnId="{ACCB4892-BDB9-44AE-AC42-8272951673A5}">
      <dgm:prSet/>
      <dgm:spPr/>
      <dgm:t>
        <a:bodyPr/>
        <a:lstStyle/>
        <a:p>
          <a:endParaRPr lang="en-US"/>
        </a:p>
      </dgm:t>
    </dgm:pt>
    <dgm:pt modelId="{763D424D-ECAF-42B2-AF4F-AE25197F942E}" type="sibTrans" cxnId="{ACCB4892-BDB9-44AE-AC42-8272951673A5}">
      <dgm:prSet/>
      <dgm:spPr/>
      <dgm:t>
        <a:bodyPr/>
        <a:lstStyle/>
        <a:p>
          <a:endParaRPr lang="en-US"/>
        </a:p>
      </dgm:t>
    </dgm:pt>
    <dgm:pt modelId="{44D48A85-4047-4772-8630-720964D4374E}">
      <dgm:prSet/>
      <dgm:spPr/>
      <dgm:t>
        <a:bodyPr/>
        <a:lstStyle/>
        <a:p>
          <a:r>
            <a:rPr lang="en-US" b="1"/>
            <a:t>Goal:</a:t>
          </a:r>
          <a:br>
            <a:rPr lang="en-US"/>
          </a:br>
          <a:r>
            <a:rPr lang="en-US"/>
            <a:t>To build and deploy a Deep learning model that classifies fish images into multiple species.</a:t>
          </a:r>
        </a:p>
      </dgm:t>
    </dgm:pt>
    <dgm:pt modelId="{98D147DE-7945-4EEC-B582-013DE2DF02B1}" type="parTrans" cxnId="{64AE07EC-062A-4946-ABFC-4196ED1874D7}">
      <dgm:prSet/>
      <dgm:spPr/>
      <dgm:t>
        <a:bodyPr/>
        <a:lstStyle/>
        <a:p>
          <a:endParaRPr lang="en-US"/>
        </a:p>
      </dgm:t>
    </dgm:pt>
    <dgm:pt modelId="{A698D8C0-1855-446E-A03A-3C29B6FDB07C}" type="sibTrans" cxnId="{64AE07EC-062A-4946-ABFC-4196ED1874D7}">
      <dgm:prSet/>
      <dgm:spPr/>
      <dgm:t>
        <a:bodyPr/>
        <a:lstStyle/>
        <a:p>
          <a:endParaRPr lang="en-US"/>
        </a:p>
      </dgm:t>
    </dgm:pt>
    <dgm:pt modelId="{1CC13BDB-87F4-4C62-BCAC-4119CC15C8FB}">
      <dgm:prSet/>
      <dgm:spPr/>
      <dgm:t>
        <a:bodyPr/>
        <a:lstStyle/>
        <a:p>
          <a:r>
            <a:rPr lang="en-US" b="1"/>
            <a:t>Key Components:</a:t>
          </a:r>
          <a:endParaRPr lang="en-US"/>
        </a:p>
      </dgm:t>
    </dgm:pt>
    <dgm:pt modelId="{429CF94E-ECCE-4C03-A9DE-ADAE2E8F487E}" type="parTrans" cxnId="{CA442010-B185-4235-B131-37A3C7BEFE1F}">
      <dgm:prSet/>
      <dgm:spPr/>
      <dgm:t>
        <a:bodyPr/>
        <a:lstStyle/>
        <a:p>
          <a:endParaRPr lang="en-US"/>
        </a:p>
      </dgm:t>
    </dgm:pt>
    <dgm:pt modelId="{1C5F17CE-F1EB-4C10-9A16-823941439ED5}" type="sibTrans" cxnId="{CA442010-B185-4235-B131-37A3C7BEFE1F}">
      <dgm:prSet/>
      <dgm:spPr/>
      <dgm:t>
        <a:bodyPr/>
        <a:lstStyle/>
        <a:p>
          <a:endParaRPr lang="en-US"/>
        </a:p>
      </dgm:t>
    </dgm:pt>
    <dgm:pt modelId="{36B0DEF7-CA34-4590-84AF-B41402681CC1}">
      <dgm:prSet/>
      <dgm:spPr/>
      <dgm:t>
        <a:bodyPr/>
        <a:lstStyle/>
        <a:p>
          <a:r>
            <a:rPr lang="en-US"/>
            <a:t>CNN model built from scratch</a:t>
          </a:r>
        </a:p>
      </dgm:t>
    </dgm:pt>
    <dgm:pt modelId="{647028EE-E039-4907-80F4-9B110EF68014}" type="parTrans" cxnId="{56F3B7B4-58CD-4BAA-A67E-0AC3E2A10F84}">
      <dgm:prSet/>
      <dgm:spPr/>
      <dgm:t>
        <a:bodyPr/>
        <a:lstStyle/>
        <a:p>
          <a:endParaRPr lang="en-US"/>
        </a:p>
      </dgm:t>
    </dgm:pt>
    <dgm:pt modelId="{9D4EFCE0-3AE6-4FE9-A29C-C1A802E63621}" type="sibTrans" cxnId="{56F3B7B4-58CD-4BAA-A67E-0AC3E2A10F84}">
      <dgm:prSet/>
      <dgm:spPr/>
      <dgm:t>
        <a:bodyPr/>
        <a:lstStyle/>
        <a:p>
          <a:endParaRPr lang="en-US"/>
        </a:p>
      </dgm:t>
    </dgm:pt>
    <dgm:pt modelId="{40245867-F72F-4C55-9F89-2567401B03F0}">
      <dgm:prSet/>
      <dgm:spPr/>
      <dgm:t>
        <a:bodyPr/>
        <a:lstStyle/>
        <a:p>
          <a:r>
            <a:rPr lang="en-US"/>
            <a:t>Pretrained model (MobileNet)</a:t>
          </a:r>
        </a:p>
      </dgm:t>
    </dgm:pt>
    <dgm:pt modelId="{3A157633-6D71-48A8-87D8-BEB6D2CD1607}" type="parTrans" cxnId="{12825F1B-01E4-416B-9BB2-3F8CA3A3A235}">
      <dgm:prSet/>
      <dgm:spPr/>
      <dgm:t>
        <a:bodyPr/>
        <a:lstStyle/>
        <a:p>
          <a:endParaRPr lang="en-US"/>
        </a:p>
      </dgm:t>
    </dgm:pt>
    <dgm:pt modelId="{3B046F7B-4145-4323-B226-6791099508D0}" type="sibTrans" cxnId="{12825F1B-01E4-416B-9BB2-3F8CA3A3A235}">
      <dgm:prSet/>
      <dgm:spPr/>
      <dgm:t>
        <a:bodyPr/>
        <a:lstStyle/>
        <a:p>
          <a:endParaRPr lang="en-US"/>
        </a:p>
      </dgm:t>
    </dgm:pt>
    <dgm:pt modelId="{209FB4D3-2412-4237-B514-B42EDC285962}">
      <dgm:prSet/>
      <dgm:spPr/>
      <dgm:t>
        <a:bodyPr/>
        <a:lstStyle/>
        <a:p>
          <a:r>
            <a:rPr lang="en-US"/>
            <a:t>Streamlit web app for deployment</a:t>
          </a:r>
        </a:p>
      </dgm:t>
    </dgm:pt>
    <dgm:pt modelId="{211590B5-646E-493E-9DBF-AE27BCB53DFC}" type="parTrans" cxnId="{81FD1060-B752-4448-9058-4E98FAB46C54}">
      <dgm:prSet/>
      <dgm:spPr/>
      <dgm:t>
        <a:bodyPr/>
        <a:lstStyle/>
        <a:p>
          <a:endParaRPr lang="en-US"/>
        </a:p>
      </dgm:t>
    </dgm:pt>
    <dgm:pt modelId="{B32D759F-6F87-4B9F-BFA6-CFB0DD89D339}" type="sibTrans" cxnId="{81FD1060-B752-4448-9058-4E98FAB46C54}">
      <dgm:prSet/>
      <dgm:spPr/>
      <dgm:t>
        <a:bodyPr/>
        <a:lstStyle/>
        <a:p>
          <a:endParaRPr lang="en-US"/>
        </a:p>
      </dgm:t>
    </dgm:pt>
    <dgm:pt modelId="{3851BEA7-FE39-4FF5-8DB2-9EB717DA6431}" type="pres">
      <dgm:prSet presAssocID="{EB542E13-9034-4EBB-91E3-1FFD9A9B4759}" presName="linear" presStyleCnt="0">
        <dgm:presLayoutVars>
          <dgm:animLvl val="lvl"/>
          <dgm:resizeHandles val="exact"/>
        </dgm:presLayoutVars>
      </dgm:prSet>
      <dgm:spPr/>
    </dgm:pt>
    <dgm:pt modelId="{A6F214A5-196A-4070-B79F-6A69C83422B8}" type="pres">
      <dgm:prSet presAssocID="{D51B2D5B-ED4D-44C1-BB86-8C1DDF81D59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2D9B0BA-B278-4DD0-BC75-6CDB13D3391D}" type="pres">
      <dgm:prSet presAssocID="{763D424D-ECAF-42B2-AF4F-AE25197F942E}" presName="spacer" presStyleCnt="0"/>
      <dgm:spPr/>
    </dgm:pt>
    <dgm:pt modelId="{0871D814-8B15-456F-AB31-96DC338ADF82}" type="pres">
      <dgm:prSet presAssocID="{44D48A85-4047-4772-8630-720964D4374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3278399-8B8A-4042-A004-EA352956B57F}" type="pres">
      <dgm:prSet presAssocID="{A698D8C0-1855-446E-A03A-3C29B6FDB07C}" presName="spacer" presStyleCnt="0"/>
      <dgm:spPr/>
    </dgm:pt>
    <dgm:pt modelId="{0F981202-4D08-40F1-BCB4-56C76991955B}" type="pres">
      <dgm:prSet presAssocID="{1CC13BDB-87F4-4C62-BCAC-4119CC15C8F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4CDA97F-6444-480C-9C04-6A2DC3BDDB0C}" type="pres">
      <dgm:prSet presAssocID="{1C5F17CE-F1EB-4C10-9A16-823941439ED5}" presName="spacer" presStyleCnt="0"/>
      <dgm:spPr/>
    </dgm:pt>
    <dgm:pt modelId="{0F6591E4-75F0-4F7B-ABCF-DB4F2B6960B4}" type="pres">
      <dgm:prSet presAssocID="{36B0DEF7-CA34-4590-84AF-B41402681CC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8BD99CC-904F-4B19-928A-9AD034B4C93A}" type="pres">
      <dgm:prSet presAssocID="{9D4EFCE0-3AE6-4FE9-A29C-C1A802E63621}" presName="spacer" presStyleCnt="0"/>
      <dgm:spPr/>
    </dgm:pt>
    <dgm:pt modelId="{95513AAE-3702-4C60-90B4-85E268ECC9C0}" type="pres">
      <dgm:prSet presAssocID="{40245867-F72F-4C55-9F89-2567401B03F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00A8641-405F-41D1-B4E2-B3AA92F940FF}" type="pres">
      <dgm:prSet presAssocID="{3B046F7B-4145-4323-B226-6791099508D0}" presName="spacer" presStyleCnt="0"/>
      <dgm:spPr/>
    </dgm:pt>
    <dgm:pt modelId="{8CE77DAF-CEB3-4D5B-8019-C90A85895750}" type="pres">
      <dgm:prSet presAssocID="{209FB4D3-2412-4237-B514-B42EDC28596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A442010-B185-4235-B131-37A3C7BEFE1F}" srcId="{EB542E13-9034-4EBB-91E3-1FFD9A9B4759}" destId="{1CC13BDB-87F4-4C62-BCAC-4119CC15C8FB}" srcOrd="2" destOrd="0" parTransId="{429CF94E-ECCE-4C03-A9DE-ADAE2E8F487E}" sibTransId="{1C5F17CE-F1EB-4C10-9A16-823941439ED5}"/>
    <dgm:cxn modelId="{12825F1B-01E4-416B-9BB2-3F8CA3A3A235}" srcId="{EB542E13-9034-4EBB-91E3-1FFD9A9B4759}" destId="{40245867-F72F-4C55-9F89-2567401B03F0}" srcOrd="4" destOrd="0" parTransId="{3A157633-6D71-48A8-87D8-BEB6D2CD1607}" sibTransId="{3B046F7B-4145-4323-B226-6791099508D0}"/>
    <dgm:cxn modelId="{057FDE2D-A8DA-4647-884A-C0E024DDA53A}" type="presOf" srcId="{44D48A85-4047-4772-8630-720964D4374E}" destId="{0871D814-8B15-456F-AB31-96DC338ADF82}" srcOrd="0" destOrd="0" presId="urn:microsoft.com/office/officeart/2005/8/layout/vList2"/>
    <dgm:cxn modelId="{7D568D5F-9EBA-4A3F-B15B-67755A7488D2}" type="presOf" srcId="{36B0DEF7-CA34-4590-84AF-B41402681CC1}" destId="{0F6591E4-75F0-4F7B-ABCF-DB4F2B6960B4}" srcOrd="0" destOrd="0" presId="urn:microsoft.com/office/officeart/2005/8/layout/vList2"/>
    <dgm:cxn modelId="{81FD1060-B752-4448-9058-4E98FAB46C54}" srcId="{EB542E13-9034-4EBB-91E3-1FFD9A9B4759}" destId="{209FB4D3-2412-4237-B514-B42EDC285962}" srcOrd="5" destOrd="0" parTransId="{211590B5-646E-493E-9DBF-AE27BCB53DFC}" sibTransId="{B32D759F-6F87-4B9F-BFA6-CFB0DD89D339}"/>
    <dgm:cxn modelId="{6BD52544-0FF8-4443-B0BC-E540DA3283BA}" type="presOf" srcId="{209FB4D3-2412-4237-B514-B42EDC285962}" destId="{8CE77DAF-CEB3-4D5B-8019-C90A85895750}" srcOrd="0" destOrd="0" presId="urn:microsoft.com/office/officeart/2005/8/layout/vList2"/>
    <dgm:cxn modelId="{5F578A70-B998-4B93-AB90-A23528C8CD2D}" type="presOf" srcId="{1CC13BDB-87F4-4C62-BCAC-4119CC15C8FB}" destId="{0F981202-4D08-40F1-BCB4-56C76991955B}" srcOrd="0" destOrd="0" presId="urn:microsoft.com/office/officeart/2005/8/layout/vList2"/>
    <dgm:cxn modelId="{47467B58-F762-4DB0-8BF3-50339A41585B}" type="presOf" srcId="{D51B2D5B-ED4D-44C1-BB86-8C1DDF81D593}" destId="{A6F214A5-196A-4070-B79F-6A69C83422B8}" srcOrd="0" destOrd="0" presId="urn:microsoft.com/office/officeart/2005/8/layout/vList2"/>
    <dgm:cxn modelId="{ACCB4892-BDB9-44AE-AC42-8272951673A5}" srcId="{EB542E13-9034-4EBB-91E3-1FFD9A9B4759}" destId="{D51B2D5B-ED4D-44C1-BB86-8C1DDF81D593}" srcOrd="0" destOrd="0" parTransId="{9868E60E-97C8-4F56-B7F1-C8D70976A703}" sibTransId="{763D424D-ECAF-42B2-AF4F-AE25197F942E}"/>
    <dgm:cxn modelId="{A497419F-486E-40A5-9690-971EF0D3576E}" type="presOf" srcId="{40245867-F72F-4C55-9F89-2567401B03F0}" destId="{95513AAE-3702-4C60-90B4-85E268ECC9C0}" srcOrd="0" destOrd="0" presId="urn:microsoft.com/office/officeart/2005/8/layout/vList2"/>
    <dgm:cxn modelId="{56F3B7B4-58CD-4BAA-A67E-0AC3E2A10F84}" srcId="{EB542E13-9034-4EBB-91E3-1FFD9A9B4759}" destId="{36B0DEF7-CA34-4590-84AF-B41402681CC1}" srcOrd="3" destOrd="0" parTransId="{647028EE-E039-4907-80F4-9B110EF68014}" sibTransId="{9D4EFCE0-3AE6-4FE9-A29C-C1A802E63621}"/>
    <dgm:cxn modelId="{A7F43BCD-6FA7-4396-837E-B703059BD243}" type="presOf" srcId="{EB542E13-9034-4EBB-91E3-1FFD9A9B4759}" destId="{3851BEA7-FE39-4FF5-8DB2-9EB717DA6431}" srcOrd="0" destOrd="0" presId="urn:microsoft.com/office/officeart/2005/8/layout/vList2"/>
    <dgm:cxn modelId="{64AE07EC-062A-4946-ABFC-4196ED1874D7}" srcId="{EB542E13-9034-4EBB-91E3-1FFD9A9B4759}" destId="{44D48A85-4047-4772-8630-720964D4374E}" srcOrd="1" destOrd="0" parTransId="{98D147DE-7945-4EEC-B582-013DE2DF02B1}" sibTransId="{A698D8C0-1855-446E-A03A-3C29B6FDB07C}"/>
    <dgm:cxn modelId="{CA501DB8-B9B4-4E60-9B7B-07266A94C347}" type="presParOf" srcId="{3851BEA7-FE39-4FF5-8DB2-9EB717DA6431}" destId="{A6F214A5-196A-4070-B79F-6A69C83422B8}" srcOrd="0" destOrd="0" presId="urn:microsoft.com/office/officeart/2005/8/layout/vList2"/>
    <dgm:cxn modelId="{F42D087E-CEAE-4776-97C8-F84BEAF51743}" type="presParOf" srcId="{3851BEA7-FE39-4FF5-8DB2-9EB717DA6431}" destId="{52D9B0BA-B278-4DD0-BC75-6CDB13D3391D}" srcOrd="1" destOrd="0" presId="urn:microsoft.com/office/officeart/2005/8/layout/vList2"/>
    <dgm:cxn modelId="{E88B6EC5-D1A0-4445-868E-A7BB4CE25AA9}" type="presParOf" srcId="{3851BEA7-FE39-4FF5-8DB2-9EB717DA6431}" destId="{0871D814-8B15-456F-AB31-96DC338ADF82}" srcOrd="2" destOrd="0" presId="urn:microsoft.com/office/officeart/2005/8/layout/vList2"/>
    <dgm:cxn modelId="{28C330CD-1E10-41A2-ABFA-D21D3C0F03E5}" type="presParOf" srcId="{3851BEA7-FE39-4FF5-8DB2-9EB717DA6431}" destId="{03278399-8B8A-4042-A004-EA352956B57F}" srcOrd="3" destOrd="0" presId="urn:microsoft.com/office/officeart/2005/8/layout/vList2"/>
    <dgm:cxn modelId="{37288618-3841-4183-80CB-4E5318B0C587}" type="presParOf" srcId="{3851BEA7-FE39-4FF5-8DB2-9EB717DA6431}" destId="{0F981202-4D08-40F1-BCB4-56C76991955B}" srcOrd="4" destOrd="0" presId="urn:microsoft.com/office/officeart/2005/8/layout/vList2"/>
    <dgm:cxn modelId="{0FA35EE7-C879-45F7-B62E-DD28DFC660F0}" type="presParOf" srcId="{3851BEA7-FE39-4FF5-8DB2-9EB717DA6431}" destId="{34CDA97F-6444-480C-9C04-6A2DC3BDDB0C}" srcOrd="5" destOrd="0" presId="urn:microsoft.com/office/officeart/2005/8/layout/vList2"/>
    <dgm:cxn modelId="{721B0103-CA57-47F1-8219-81CE0F7FB635}" type="presParOf" srcId="{3851BEA7-FE39-4FF5-8DB2-9EB717DA6431}" destId="{0F6591E4-75F0-4F7B-ABCF-DB4F2B6960B4}" srcOrd="6" destOrd="0" presId="urn:microsoft.com/office/officeart/2005/8/layout/vList2"/>
    <dgm:cxn modelId="{B747BE55-12BD-4348-91D8-5C3478DB5D90}" type="presParOf" srcId="{3851BEA7-FE39-4FF5-8DB2-9EB717DA6431}" destId="{D8BD99CC-904F-4B19-928A-9AD034B4C93A}" srcOrd="7" destOrd="0" presId="urn:microsoft.com/office/officeart/2005/8/layout/vList2"/>
    <dgm:cxn modelId="{9CB95DBE-B3ED-4C32-A54E-19C15B6E156E}" type="presParOf" srcId="{3851BEA7-FE39-4FF5-8DB2-9EB717DA6431}" destId="{95513AAE-3702-4C60-90B4-85E268ECC9C0}" srcOrd="8" destOrd="0" presId="urn:microsoft.com/office/officeart/2005/8/layout/vList2"/>
    <dgm:cxn modelId="{86FFE7F9-8A68-47E7-AAF7-2BD09A785364}" type="presParOf" srcId="{3851BEA7-FE39-4FF5-8DB2-9EB717DA6431}" destId="{400A8641-405F-41D1-B4E2-B3AA92F940FF}" srcOrd="9" destOrd="0" presId="urn:microsoft.com/office/officeart/2005/8/layout/vList2"/>
    <dgm:cxn modelId="{F4D1C81F-3F6D-4F61-ADC9-E59C9C627737}" type="presParOf" srcId="{3851BEA7-FE39-4FF5-8DB2-9EB717DA6431}" destId="{8CE77DAF-CEB3-4D5B-8019-C90A8589575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FAF7D-717A-44F3-8A7D-E2B2749C48A2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80586B-4294-44FC-AD4B-4DED5B534A26}">
      <dgm:prSet/>
      <dgm:spPr/>
      <dgm:t>
        <a:bodyPr/>
        <a:lstStyle/>
        <a:p>
          <a:r>
            <a:rPr lang="en-US" b="1"/>
            <a:t>Motivation</a:t>
          </a:r>
          <a:endParaRPr lang="en-US"/>
        </a:p>
      </dgm:t>
    </dgm:pt>
    <dgm:pt modelId="{60EF6241-F641-4F8E-9AF9-A42CF1FD8AD4}" type="parTrans" cxnId="{8DC3FDC1-D7CA-4668-9874-BC98E9E7244D}">
      <dgm:prSet/>
      <dgm:spPr/>
      <dgm:t>
        <a:bodyPr/>
        <a:lstStyle/>
        <a:p>
          <a:endParaRPr lang="en-US"/>
        </a:p>
      </dgm:t>
    </dgm:pt>
    <dgm:pt modelId="{29D24865-6531-45A1-9F91-C808E21C45C5}" type="sibTrans" cxnId="{8DC3FDC1-D7CA-4668-9874-BC98E9E7244D}">
      <dgm:prSet/>
      <dgm:spPr/>
      <dgm:t>
        <a:bodyPr/>
        <a:lstStyle/>
        <a:p>
          <a:endParaRPr lang="en-US"/>
        </a:p>
      </dgm:t>
    </dgm:pt>
    <dgm:pt modelId="{DD9A0DBA-BEF3-4462-B033-D904290E15B8}">
      <dgm:prSet/>
      <dgm:spPr/>
      <dgm:t>
        <a:bodyPr/>
        <a:lstStyle/>
        <a:p>
          <a:r>
            <a:rPr lang="en-US" b="1"/>
            <a:t>Why Fish Classification?</a:t>
          </a:r>
          <a:endParaRPr lang="en-US"/>
        </a:p>
      </dgm:t>
    </dgm:pt>
    <dgm:pt modelId="{B3400C84-3128-4DFF-A5CD-08971A553AB4}" type="parTrans" cxnId="{643F49F0-0C51-44EA-A272-BD7F52AEF662}">
      <dgm:prSet/>
      <dgm:spPr/>
      <dgm:t>
        <a:bodyPr/>
        <a:lstStyle/>
        <a:p>
          <a:endParaRPr lang="en-US"/>
        </a:p>
      </dgm:t>
    </dgm:pt>
    <dgm:pt modelId="{C193BB31-99C2-4E7D-88F0-114BACE57863}" type="sibTrans" cxnId="{643F49F0-0C51-44EA-A272-BD7F52AEF662}">
      <dgm:prSet/>
      <dgm:spPr/>
      <dgm:t>
        <a:bodyPr/>
        <a:lstStyle/>
        <a:p>
          <a:endParaRPr lang="en-US"/>
        </a:p>
      </dgm:t>
    </dgm:pt>
    <dgm:pt modelId="{CF4082C9-6489-4EC4-89F4-882AF42EA27B}">
      <dgm:prSet/>
      <dgm:spPr/>
      <dgm:t>
        <a:bodyPr/>
        <a:lstStyle/>
        <a:p>
          <a:r>
            <a:rPr lang="en-US"/>
            <a:t>Supports fishery research and monitoring</a:t>
          </a:r>
        </a:p>
      </dgm:t>
    </dgm:pt>
    <dgm:pt modelId="{142BA39F-1C43-4240-8BC7-91D10BB3A54B}" type="parTrans" cxnId="{FDE29483-CC10-4115-9D89-B270988B2550}">
      <dgm:prSet/>
      <dgm:spPr/>
      <dgm:t>
        <a:bodyPr/>
        <a:lstStyle/>
        <a:p>
          <a:endParaRPr lang="en-US"/>
        </a:p>
      </dgm:t>
    </dgm:pt>
    <dgm:pt modelId="{DD94EB29-9F55-4EB3-85E5-5BBC13E4F898}" type="sibTrans" cxnId="{FDE29483-CC10-4115-9D89-B270988B2550}">
      <dgm:prSet/>
      <dgm:spPr/>
      <dgm:t>
        <a:bodyPr/>
        <a:lstStyle/>
        <a:p>
          <a:endParaRPr lang="en-US"/>
        </a:p>
      </dgm:t>
    </dgm:pt>
    <dgm:pt modelId="{2A009B39-D996-47AA-A267-8BFF3AEFDEB2}">
      <dgm:prSet/>
      <dgm:spPr/>
      <dgm:t>
        <a:bodyPr/>
        <a:lstStyle/>
        <a:p>
          <a:r>
            <a:rPr lang="en-US"/>
            <a:t>Reduces manual identification effort</a:t>
          </a:r>
        </a:p>
      </dgm:t>
    </dgm:pt>
    <dgm:pt modelId="{FB7864D4-974C-4375-9435-40BF22947C71}" type="parTrans" cxnId="{ACEE1FDC-726B-43C5-B509-B51DFB0711CA}">
      <dgm:prSet/>
      <dgm:spPr/>
      <dgm:t>
        <a:bodyPr/>
        <a:lstStyle/>
        <a:p>
          <a:endParaRPr lang="en-US"/>
        </a:p>
      </dgm:t>
    </dgm:pt>
    <dgm:pt modelId="{14D932CB-765E-47E5-8AE6-402261E0BA9B}" type="sibTrans" cxnId="{ACEE1FDC-726B-43C5-B509-B51DFB0711CA}">
      <dgm:prSet/>
      <dgm:spPr/>
      <dgm:t>
        <a:bodyPr/>
        <a:lstStyle/>
        <a:p>
          <a:endParaRPr lang="en-US"/>
        </a:p>
      </dgm:t>
    </dgm:pt>
    <dgm:pt modelId="{5834DE2F-F67D-4495-97FA-C8C4BBA22343}">
      <dgm:prSet/>
      <dgm:spPr/>
      <dgm:t>
        <a:bodyPr/>
        <a:lstStyle/>
        <a:p>
          <a:r>
            <a:rPr lang="en-US"/>
            <a:t>Helps in seafood quality control and species tracking</a:t>
          </a:r>
        </a:p>
      </dgm:t>
    </dgm:pt>
    <dgm:pt modelId="{B8078919-BE9C-437C-814E-1FC4BB3D3BF4}" type="parTrans" cxnId="{424B22C0-EF0B-40F6-B02C-B53CFD88810B}">
      <dgm:prSet/>
      <dgm:spPr/>
      <dgm:t>
        <a:bodyPr/>
        <a:lstStyle/>
        <a:p>
          <a:endParaRPr lang="en-US"/>
        </a:p>
      </dgm:t>
    </dgm:pt>
    <dgm:pt modelId="{61252562-A353-428B-888C-20F2DA023773}" type="sibTrans" cxnId="{424B22C0-EF0B-40F6-B02C-B53CFD88810B}">
      <dgm:prSet/>
      <dgm:spPr/>
      <dgm:t>
        <a:bodyPr/>
        <a:lstStyle/>
        <a:p>
          <a:endParaRPr lang="en-US"/>
        </a:p>
      </dgm:t>
    </dgm:pt>
    <dgm:pt modelId="{AA4A1252-CB54-46B1-82EE-E8661153E52E}" type="pres">
      <dgm:prSet presAssocID="{64FFAF7D-717A-44F3-8A7D-E2B2749C48A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816F6BB-8EA1-4BB1-BD01-5301748B0D95}" type="pres">
      <dgm:prSet presAssocID="{5834DE2F-F67D-4495-97FA-C8C4BBA22343}" presName="Accent5" presStyleCnt="0"/>
      <dgm:spPr/>
    </dgm:pt>
    <dgm:pt modelId="{AF76DD12-E8AC-48E4-A2FC-4FA5EC35D6B5}" type="pres">
      <dgm:prSet presAssocID="{5834DE2F-F67D-4495-97FA-C8C4BBA22343}" presName="Accent" presStyleLbl="node1" presStyleIdx="0" presStyleCnt="10"/>
      <dgm:spPr/>
    </dgm:pt>
    <dgm:pt modelId="{16BD5062-A13E-404C-9536-BCB7A03C0ABC}" type="pres">
      <dgm:prSet presAssocID="{5834DE2F-F67D-4495-97FA-C8C4BBA22343}" presName="ParentBackground5" presStyleCnt="0"/>
      <dgm:spPr/>
    </dgm:pt>
    <dgm:pt modelId="{E775D650-9A2E-4D8A-8EBD-C23507665272}" type="pres">
      <dgm:prSet presAssocID="{5834DE2F-F67D-4495-97FA-C8C4BBA22343}" presName="ParentBackground" presStyleLbl="node1" presStyleIdx="1" presStyleCnt="10"/>
      <dgm:spPr/>
    </dgm:pt>
    <dgm:pt modelId="{FBF98A91-FC52-4F3F-AD1C-487F14A3A377}" type="pres">
      <dgm:prSet presAssocID="{5834DE2F-F67D-4495-97FA-C8C4BBA22343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55F5D934-4F75-4B57-99FD-0A773E5A50D3}" type="pres">
      <dgm:prSet presAssocID="{2A009B39-D996-47AA-A267-8BFF3AEFDEB2}" presName="Accent4" presStyleCnt="0"/>
      <dgm:spPr/>
    </dgm:pt>
    <dgm:pt modelId="{3487F346-2B15-449A-881E-7C175FAB9864}" type="pres">
      <dgm:prSet presAssocID="{2A009B39-D996-47AA-A267-8BFF3AEFDEB2}" presName="Accent" presStyleLbl="node1" presStyleIdx="2" presStyleCnt="10"/>
      <dgm:spPr/>
    </dgm:pt>
    <dgm:pt modelId="{9CA56A44-1C2B-441A-A15B-243ECBCF9E3E}" type="pres">
      <dgm:prSet presAssocID="{2A009B39-D996-47AA-A267-8BFF3AEFDEB2}" presName="ParentBackground4" presStyleCnt="0"/>
      <dgm:spPr/>
    </dgm:pt>
    <dgm:pt modelId="{FC3AD5E8-F4D2-44B4-A9AE-21A4382938C7}" type="pres">
      <dgm:prSet presAssocID="{2A009B39-D996-47AA-A267-8BFF3AEFDEB2}" presName="ParentBackground" presStyleLbl="node1" presStyleIdx="3" presStyleCnt="10"/>
      <dgm:spPr/>
    </dgm:pt>
    <dgm:pt modelId="{7C901CEF-2C77-43EC-A9A5-ADCBB7B0B35C}" type="pres">
      <dgm:prSet presAssocID="{2A009B39-D996-47AA-A267-8BFF3AEFDEB2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0D79AB5C-1FA6-4348-95FE-62D82B6A1917}" type="pres">
      <dgm:prSet presAssocID="{CF4082C9-6489-4EC4-89F4-882AF42EA27B}" presName="Accent3" presStyleCnt="0"/>
      <dgm:spPr/>
    </dgm:pt>
    <dgm:pt modelId="{A6C8EDA7-AD6B-43C2-BC68-3BED800764D6}" type="pres">
      <dgm:prSet presAssocID="{CF4082C9-6489-4EC4-89F4-882AF42EA27B}" presName="Accent" presStyleLbl="node1" presStyleIdx="4" presStyleCnt="10"/>
      <dgm:spPr/>
    </dgm:pt>
    <dgm:pt modelId="{3EF65791-8467-48B5-99BD-120ADFF184CD}" type="pres">
      <dgm:prSet presAssocID="{CF4082C9-6489-4EC4-89F4-882AF42EA27B}" presName="ParentBackground3" presStyleCnt="0"/>
      <dgm:spPr/>
    </dgm:pt>
    <dgm:pt modelId="{732FB1C1-C37C-4426-AAAF-DAF55DCF10D7}" type="pres">
      <dgm:prSet presAssocID="{CF4082C9-6489-4EC4-89F4-882AF42EA27B}" presName="ParentBackground" presStyleLbl="node1" presStyleIdx="5" presStyleCnt="10"/>
      <dgm:spPr/>
    </dgm:pt>
    <dgm:pt modelId="{F8580823-D007-4BEA-BF35-C492739B4EE7}" type="pres">
      <dgm:prSet presAssocID="{CF4082C9-6489-4EC4-89F4-882AF42EA27B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A0A0FAE8-77DD-4042-BA89-B777C7A76946}" type="pres">
      <dgm:prSet presAssocID="{DD9A0DBA-BEF3-4462-B033-D904290E15B8}" presName="Accent2" presStyleCnt="0"/>
      <dgm:spPr/>
    </dgm:pt>
    <dgm:pt modelId="{488529E3-9360-4311-AAAB-5769B1D914EE}" type="pres">
      <dgm:prSet presAssocID="{DD9A0DBA-BEF3-4462-B033-D904290E15B8}" presName="Accent" presStyleLbl="node1" presStyleIdx="6" presStyleCnt="10"/>
      <dgm:spPr/>
    </dgm:pt>
    <dgm:pt modelId="{48618BBC-A072-473F-828F-783C7350249E}" type="pres">
      <dgm:prSet presAssocID="{DD9A0DBA-BEF3-4462-B033-D904290E15B8}" presName="ParentBackground2" presStyleCnt="0"/>
      <dgm:spPr/>
    </dgm:pt>
    <dgm:pt modelId="{A1D19695-878C-4AEC-9172-19117B88D56F}" type="pres">
      <dgm:prSet presAssocID="{DD9A0DBA-BEF3-4462-B033-D904290E15B8}" presName="ParentBackground" presStyleLbl="node1" presStyleIdx="7" presStyleCnt="10"/>
      <dgm:spPr/>
    </dgm:pt>
    <dgm:pt modelId="{4141035F-AF41-4488-80E9-AF9C5BB9A4E2}" type="pres">
      <dgm:prSet presAssocID="{DD9A0DBA-BEF3-4462-B033-D904290E15B8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AE9AA21C-A88E-47C8-8314-EC499D095191}" type="pres">
      <dgm:prSet presAssocID="{FB80586B-4294-44FC-AD4B-4DED5B534A26}" presName="Accent1" presStyleCnt="0"/>
      <dgm:spPr/>
    </dgm:pt>
    <dgm:pt modelId="{81EA7083-D2C9-4AD6-A160-CA92CD5888FF}" type="pres">
      <dgm:prSet presAssocID="{FB80586B-4294-44FC-AD4B-4DED5B534A26}" presName="Accent" presStyleLbl="node1" presStyleIdx="8" presStyleCnt="10"/>
      <dgm:spPr/>
    </dgm:pt>
    <dgm:pt modelId="{7B9463F3-7057-4A3A-A473-404AB1B9BBBD}" type="pres">
      <dgm:prSet presAssocID="{FB80586B-4294-44FC-AD4B-4DED5B534A26}" presName="ParentBackground1" presStyleCnt="0"/>
      <dgm:spPr/>
    </dgm:pt>
    <dgm:pt modelId="{2AE610FC-8968-4BEA-B136-EF7D9E380EB7}" type="pres">
      <dgm:prSet presAssocID="{FB80586B-4294-44FC-AD4B-4DED5B534A26}" presName="ParentBackground" presStyleLbl="node1" presStyleIdx="9" presStyleCnt="10"/>
      <dgm:spPr/>
    </dgm:pt>
    <dgm:pt modelId="{EB87CE6F-52B7-409E-B8B7-1E3F8BE78CE5}" type="pres">
      <dgm:prSet presAssocID="{FB80586B-4294-44FC-AD4B-4DED5B534A26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60F2F01-2DEA-4CD3-B78F-C4F599B47000}" type="presOf" srcId="{FB80586B-4294-44FC-AD4B-4DED5B534A26}" destId="{2AE610FC-8968-4BEA-B136-EF7D9E380EB7}" srcOrd="0" destOrd="0" presId="urn:microsoft.com/office/officeart/2018/layout/CircleProcess"/>
    <dgm:cxn modelId="{F095B72E-47E7-44C1-8D66-B9510F7AB131}" type="presOf" srcId="{5834DE2F-F67D-4495-97FA-C8C4BBA22343}" destId="{FBF98A91-FC52-4F3F-AD1C-487F14A3A377}" srcOrd="1" destOrd="0" presId="urn:microsoft.com/office/officeart/2018/layout/CircleProcess"/>
    <dgm:cxn modelId="{6D30573D-15D1-4495-824F-B33D1505C37E}" type="presOf" srcId="{DD9A0DBA-BEF3-4462-B033-D904290E15B8}" destId="{4141035F-AF41-4488-80E9-AF9C5BB9A4E2}" srcOrd="1" destOrd="0" presId="urn:microsoft.com/office/officeart/2018/layout/CircleProcess"/>
    <dgm:cxn modelId="{51A8C345-C59A-438D-8178-42A2B07ECEF1}" type="presOf" srcId="{DD9A0DBA-BEF3-4462-B033-D904290E15B8}" destId="{A1D19695-878C-4AEC-9172-19117B88D56F}" srcOrd="0" destOrd="0" presId="urn:microsoft.com/office/officeart/2018/layout/CircleProcess"/>
    <dgm:cxn modelId="{DC6A0069-CF2B-4DF5-8FFD-5FB1008F85E5}" type="presOf" srcId="{2A009B39-D996-47AA-A267-8BFF3AEFDEB2}" destId="{7C901CEF-2C77-43EC-A9A5-ADCBB7B0B35C}" srcOrd="1" destOrd="0" presId="urn:microsoft.com/office/officeart/2018/layout/CircleProcess"/>
    <dgm:cxn modelId="{52898C6A-C9F2-43E0-A921-4D9A0C3516E1}" type="presOf" srcId="{64FFAF7D-717A-44F3-8A7D-E2B2749C48A2}" destId="{AA4A1252-CB54-46B1-82EE-E8661153E52E}" srcOrd="0" destOrd="0" presId="urn:microsoft.com/office/officeart/2018/layout/CircleProcess"/>
    <dgm:cxn modelId="{F054FD7C-BCF0-43A6-80C5-5DE3E49CFEBC}" type="presOf" srcId="{CF4082C9-6489-4EC4-89F4-882AF42EA27B}" destId="{732FB1C1-C37C-4426-AAAF-DAF55DCF10D7}" srcOrd="0" destOrd="0" presId="urn:microsoft.com/office/officeart/2018/layout/CircleProcess"/>
    <dgm:cxn modelId="{FDE29483-CC10-4115-9D89-B270988B2550}" srcId="{64FFAF7D-717A-44F3-8A7D-E2B2749C48A2}" destId="{CF4082C9-6489-4EC4-89F4-882AF42EA27B}" srcOrd="2" destOrd="0" parTransId="{142BA39F-1C43-4240-8BC7-91D10BB3A54B}" sibTransId="{DD94EB29-9F55-4EB3-85E5-5BBC13E4F898}"/>
    <dgm:cxn modelId="{7BD89388-423B-4CA9-86DE-44907BB6926F}" type="presOf" srcId="{CF4082C9-6489-4EC4-89F4-882AF42EA27B}" destId="{F8580823-D007-4BEA-BF35-C492739B4EE7}" srcOrd="1" destOrd="0" presId="urn:microsoft.com/office/officeart/2018/layout/CircleProcess"/>
    <dgm:cxn modelId="{7B8D18BA-455A-4390-B6F9-D8E50696A578}" type="presOf" srcId="{2A009B39-D996-47AA-A267-8BFF3AEFDEB2}" destId="{FC3AD5E8-F4D2-44B4-A9AE-21A4382938C7}" srcOrd="0" destOrd="0" presId="urn:microsoft.com/office/officeart/2018/layout/CircleProcess"/>
    <dgm:cxn modelId="{424B22C0-EF0B-40F6-B02C-B53CFD88810B}" srcId="{64FFAF7D-717A-44F3-8A7D-E2B2749C48A2}" destId="{5834DE2F-F67D-4495-97FA-C8C4BBA22343}" srcOrd="4" destOrd="0" parTransId="{B8078919-BE9C-437C-814E-1FC4BB3D3BF4}" sibTransId="{61252562-A353-428B-888C-20F2DA023773}"/>
    <dgm:cxn modelId="{8DC3FDC1-D7CA-4668-9874-BC98E9E7244D}" srcId="{64FFAF7D-717A-44F3-8A7D-E2B2749C48A2}" destId="{FB80586B-4294-44FC-AD4B-4DED5B534A26}" srcOrd="0" destOrd="0" parTransId="{60EF6241-F641-4F8E-9AF9-A42CF1FD8AD4}" sibTransId="{29D24865-6531-45A1-9F91-C808E21C45C5}"/>
    <dgm:cxn modelId="{BE3900CC-1668-4E8F-BBCA-90919632CF46}" type="presOf" srcId="{5834DE2F-F67D-4495-97FA-C8C4BBA22343}" destId="{E775D650-9A2E-4D8A-8EBD-C23507665272}" srcOrd="0" destOrd="0" presId="urn:microsoft.com/office/officeart/2018/layout/CircleProcess"/>
    <dgm:cxn modelId="{ACEE1FDC-726B-43C5-B509-B51DFB0711CA}" srcId="{64FFAF7D-717A-44F3-8A7D-E2B2749C48A2}" destId="{2A009B39-D996-47AA-A267-8BFF3AEFDEB2}" srcOrd="3" destOrd="0" parTransId="{FB7864D4-974C-4375-9435-40BF22947C71}" sibTransId="{14D932CB-765E-47E5-8AE6-402261E0BA9B}"/>
    <dgm:cxn modelId="{643F49F0-0C51-44EA-A272-BD7F52AEF662}" srcId="{64FFAF7D-717A-44F3-8A7D-E2B2749C48A2}" destId="{DD9A0DBA-BEF3-4462-B033-D904290E15B8}" srcOrd="1" destOrd="0" parTransId="{B3400C84-3128-4DFF-A5CD-08971A553AB4}" sibTransId="{C193BB31-99C2-4E7D-88F0-114BACE57863}"/>
    <dgm:cxn modelId="{AC9DEFF5-31D8-4BFA-BC96-4555E80EE2D5}" type="presOf" srcId="{FB80586B-4294-44FC-AD4B-4DED5B534A26}" destId="{EB87CE6F-52B7-409E-B8B7-1E3F8BE78CE5}" srcOrd="1" destOrd="0" presId="urn:microsoft.com/office/officeart/2018/layout/CircleProcess"/>
    <dgm:cxn modelId="{AE7AA605-A0B6-4AFB-9446-3E18E1E36242}" type="presParOf" srcId="{AA4A1252-CB54-46B1-82EE-E8661153E52E}" destId="{B816F6BB-8EA1-4BB1-BD01-5301748B0D95}" srcOrd="0" destOrd="0" presId="urn:microsoft.com/office/officeart/2018/layout/CircleProcess"/>
    <dgm:cxn modelId="{309A6DE1-8E13-4E7F-8878-A3984740657E}" type="presParOf" srcId="{B816F6BB-8EA1-4BB1-BD01-5301748B0D95}" destId="{AF76DD12-E8AC-48E4-A2FC-4FA5EC35D6B5}" srcOrd="0" destOrd="0" presId="urn:microsoft.com/office/officeart/2018/layout/CircleProcess"/>
    <dgm:cxn modelId="{724178F0-1977-4F4C-A0DC-3C210D5BC1BC}" type="presParOf" srcId="{AA4A1252-CB54-46B1-82EE-E8661153E52E}" destId="{16BD5062-A13E-404C-9536-BCB7A03C0ABC}" srcOrd="1" destOrd="0" presId="urn:microsoft.com/office/officeart/2018/layout/CircleProcess"/>
    <dgm:cxn modelId="{6EEACC46-A7B8-4395-94C3-85E76589DDA6}" type="presParOf" srcId="{16BD5062-A13E-404C-9536-BCB7A03C0ABC}" destId="{E775D650-9A2E-4D8A-8EBD-C23507665272}" srcOrd="0" destOrd="0" presId="urn:microsoft.com/office/officeart/2018/layout/CircleProcess"/>
    <dgm:cxn modelId="{86DD53FE-55B4-4CD0-8724-C78B326D5636}" type="presParOf" srcId="{AA4A1252-CB54-46B1-82EE-E8661153E52E}" destId="{FBF98A91-FC52-4F3F-AD1C-487F14A3A377}" srcOrd="2" destOrd="0" presId="urn:microsoft.com/office/officeart/2018/layout/CircleProcess"/>
    <dgm:cxn modelId="{295392A8-F31B-4A18-9D01-532B8C8D61B4}" type="presParOf" srcId="{AA4A1252-CB54-46B1-82EE-E8661153E52E}" destId="{55F5D934-4F75-4B57-99FD-0A773E5A50D3}" srcOrd="3" destOrd="0" presId="urn:microsoft.com/office/officeart/2018/layout/CircleProcess"/>
    <dgm:cxn modelId="{F9CF1F4D-2F5E-483C-A214-084577C2E7C5}" type="presParOf" srcId="{55F5D934-4F75-4B57-99FD-0A773E5A50D3}" destId="{3487F346-2B15-449A-881E-7C175FAB9864}" srcOrd="0" destOrd="0" presId="urn:microsoft.com/office/officeart/2018/layout/CircleProcess"/>
    <dgm:cxn modelId="{3A320E0B-F36A-4608-831E-2BD2543FED0A}" type="presParOf" srcId="{AA4A1252-CB54-46B1-82EE-E8661153E52E}" destId="{9CA56A44-1C2B-441A-A15B-243ECBCF9E3E}" srcOrd="4" destOrd="0" presId="urn:microsoft.com/office/officeart/2018/layout/CircleProcess"/>
    <dgm:cxn modelId="{75D1573B-9F26-4583-A814-A9927745DD67}" type="presParOf" srcId="{9CA56A44-1C2B-441A-A15B-243ECBCF9E3E}" destId="{FC3AD5E8-F4D2-44B4-A9AE-21A4382938C7}" srcOrd="0" destOrd="0" presId="urn:microsoft.com/office/officeart/2018/layout/CircleProcess"/>
    <dgm:cxn modelId="{0C53F620-0D96-4323-954E-493F995E7DA1}" type="presParOf" srcId="{AA4A1252-CB54-46B1-82EE-E8661153E52E}" destId="{7C901CEF-2C77-43EC-A9A5-ADCBB7B0B35C}" srcOrd="5" destOrd="0" presId="urn:microsoft.com/office/officeart/2018/layout/CircleProcess"/>
    <dgm:cxn modelId="{AF9B2E18-8258-4A12-ACD3-AD54DA6DD202}" type="presParOf" srcId="{AA4A1252-CB54-46B1-82EE-E8661153E52E}" destId="{0D79AB5C-1FA6-4348-95FE-62D82B6A1917}" srcOrd="6" destOrd="0" presId="urn:microsoft.com/office/officeart/2018/layout/CircleProcess"/>
    <dgm:cxn modelId="{96A4C9CB-F128-46D0-A6ED-8FCAE722D27E}" type="presParOf" srcId="{0D79AB5C-1FA6-4348-95FE-62D82B6A1917}" destId="{A6C8EDA7-AD6B-43C2-BC68-3BED800764D6}" srcOrd="0" destOrd="0" presId="urn:microsoft.com/office/officeart/2018/layout/CircleProcess"/>
    <dgm:cxn modelId="{5FDA586D-5B9E-4C8E-8CCD-2F90769DB632}" type="presParOf" srcId="{AA4A1252-CB54-46B1-82EE-E8661153E52E}" destId="{3EF65791-8467-48B5-99BD-120ADFF184CD}" srcOrd="7" destOrd="0" presId="urn:microsoft.com/office/officeart/2018/layout/CircleProcess"/>
    <dgm:cxn modelId="{411CF8F2-F8E4-4775-BA01-144B9F1D2D83}" type="presParOf" srcId="{3EF65791-8467-48B5-99BD-120ADFF184CD}" destId="{732FB1C1-C37C-4426-AAAF-DAF55DCF10D7}" srcOrd="0" destOrd="0" presId="urn:microsoft.com/office/officeart/2018/layout/CircleProcess"/>
    <dgm:cxn modelId="{B25F0188-3C7D-462D-9134-5AD34BCB50FB}" type="presParOf" srcId="{AA4A1252-CB54-46B1-82EE-E8661153E52E}" destId="{F8580823-D007-4BEA-BF35-C492739B4EE7}" srcOrd="8" destOrd="0" presId="urn:microsoft.com/office/officeart/2018/layout/CircleProcess"/>
    <dgm:cxn modelId="{470AD16D-9883-4639-9F20-DBB93BBF1750}" type="presParOf" srcId="{AA4A1252-CB54-46B1-82EE-E8661153E52E}" destId="{A0A0FAE8-77DD-4042-BA89-B777C7A76946}" srcOrd="9" destOrd="0" presId="urn:microsoft.com/office/officeart/2018/layout/CircleProcess"/>
    <dgm:cxn modelId="{68730E01-C5DC-4F5A-B256-3B0F1E939D77}" type="presParOf" srcId="{A0A0FAE8-77DD-4042-BA89-B777C7A76946}" destId="{488529E3-9360-4311-AAAB-5769B1D914EE}" srcOrd="0" destOrd="0" presId="urn:microsoft.com/office/officeart/2018/layout/CircleProcess"/>
    <dgm:cxn modelId="{8A681A35-85B8-4DBE-B22E-B16459664372}" type="presParOf" srcId="{AA4A1252-CB54-46B1-82EE-E8661153E52E}" destId="{48618BBC-A072-473F-828F-783C7350249E}" srcOrd="10" destOrd="0" presId="urn:microsoft.com/office/officeart/2018/layout/CircleProcess"/>
    <dgm:cxn modelId="{A6334D4F-13FD-4096-8AC6-FAA52EF72A81}" type="presParOf" srcId="{48618BBC-A072-473F-828F-783C7350249E}" destId="{A1D19695-878C-4AEC-9172-19117B88D56F}" srcOrd="0" destOrd="0" presId="urn:microsoft.com/office/officeart/2018/layout/CircleProcess"/>
    <dgm:cxn modelId="{6B612B98-A2EC-41BE-8CD9-72E292BAEB71}" type="presParOf" srcId="{AA4A1252-CB54-46B1-82EE-E8661153E52E}" destId="{4141035F-AF41-4488-80E9-AF9C5BB9A4E2}" srcOrd="11" destOrd="0" presId="urn:microsoft.com/office/officeart/2018/layout/CircleProcess"/>
    <dgm:cxn modelId="{78F377D4-4C1F-4B50-B171-9DF50304CDCC}" type="presParOf" srcId="{AA4A1252-CB54-46B1-82EE-E8661153E52E}" destId="{AE9AA21C-A88E-47C8-8314-EC499D095191}" srcOrd="12" destOrd="0" presId="urn:microsoft.com/office/officeart/2018/layout/CircleProcess"/>
    <dgm:cxn modelId="{3570AF06-CEF3-4A1C-8570-7E3B0E563199}" type="presParOf" srcId="{AE9AA21C-A88E-47C8-8314-EC499D095191}" destId="{81EA7083-D2C9-4AD6-A160-CA92CD5888FF}" srcOrd="0" destOrd="0" presId="urn:microsoft.com/office/officeart/2018/layout/CircleProcess"/>
    <dgm:cxn modelId="{79FF739F-8EDF-4128-9FAC-EC4FA33F9DC0}" type="presParOf" srcId="{AA4A1252-CB54-46B1-82EE-E8661153E52E}" destId="{7B9463F3-7057-4A3A-A473-404AB1B9BBBD}" srcOrd="13" destOrd="0" presId="urn:microsoft.com/office/officeart/2018/layout/CircleProcess"/>
    <dgm:cxn modelId="{52120B3A-2819-4A6C-B6A2-C9BABCDFC17E}" type="presParOf" srcId="{7B9463F3-7057-4A3A-A473-404AB1B9BBBD}" destId="{2AE610FC-8968-4BEA-B136-EF7D9E380EB7}" srcOrd="0" destOrd="0" presId="urn:microsoft.com/office/officeart/2018/layout/CircleProcess"/>
    <dgm:cxn modelId="{CCE83350-90CB-4503-A602-80CED10C37DA}" type="presParOf" srcId="{AA4A1252-CB54-46B1-82EE-E8661153E52E}" destId="{EB87CE6F-52B7-409E-B8B7-1E3F8BE78CE5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88FE3E-E362-457C-B760-782403026176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960A5F0-EE25-4C4C-8B62-545F4FDC39FB}">
      <dgm:prSet/>
      <dgm:spPr/>
      <dgm:t>
        <a:bodyPr/>
        <a:lstStyle/>
        <a:p>
          <a:r>
            <a:rPr lang="en-IN" b="1"/>
            <a:t>Transfer Learning (MobileNet)</a:t>
          </a:r>
          <a:endParaRPr lang="en-US"/>
        </a:p>
      </dgm:t>
    </dgm:pt>
    <dgm:pt modelId="{FDD6261F-10A5-4554-86F6-410E836B2F20}" type="parTrans" cxnId="{CFB1F9B4-B4BA-4D76-9434-2E0879DD4585}">
      <dgm:prSet/>
      <dgm:spPr/>
      <dgm:t>
        <a:bodyPr/>
        <a:lstStyle/>
        <a:p>
          <a:endParaRPr lang="en-US"/>
        </a:p>
      </dgm:t>
    </dgm:pt>
    <dgm:pt modelId="{D3F32FD8-2FBF-42C1-89F3-BAB1800A3410}" type="sibTrans" cxnId="{CFB1F9B4-B4BA-4D76-9434-2E0879DD4585}">
      <dgm:prSet/>
      <dgm:spPr/>
      <dgm:t>
        <a:bodyPr/>
        <a:lstStyle/>
        <a:p>
          <a:endParaRPr lang="en-US"/>
        </a:p>
      </dgm:t>
    </dgm:pt>
    <dgm:pt modelId="{57535312-1555-4213-BE39-C0BBCF7D4355}">
      <dgm:prSet/>
      <dgm:spPr/>
      <dgm:t>
        <a:bodyPr/>
        <a:lstStyle/>
        <a:p>
          <a:r>
            <a:rPr lang="en-IN" b="1"/>
            <a:t>Approach:</a:t>
          </a:r>
          <a:endParaRPr lang="en-US"/>
        </a:p>
      </dgm:t>
    </dgm:pt>
    <dgm:pt modelId="{6A2DD87E-D169-4F68-8C1C-322D0BBFA3BF}" type="parTrans" cxnId="{91C93F0B-99C2-4590-97D2-6E5E16715AC9}">
      <dgm:prSet/>
      <dgm:spPr/>
      <dgm:t>
        <a:bodyPr/>
        <a:lstStyle/>
        <a:p>
          <a:endParaRPr lang="en-US"/>
        </a:p>
      </dgm:t>
    </dgm:pt>
    <dgm:pt modelId="{AFC8293F-C248-402F-B2C1-F4E27674D4F8}" type="sibTrans" cxnId="{91C93F0B-99C2-4590-97D2-6E5E16715AC9}">
      <dgm:prSet/>
      <dgm:spPr/>
      <dgm:t>
        <a:bodyPr/>
        <a:lstStyle/>
        <a:p>
          <a:endParaRPr lang="en-US"/>
        </a:p>
      </dgm:t>
    </dgm:pt>
    <dgm:pt modelId="{C2FC266A-22C5-4C74-B358-46C69799F831}">
      <dgm:prSet/>
      <dgm:spPr/>
      <dgm:t>
        <a:bodyPr/>
        <a:lstStyle/>
        <a:p>
          <a:r>
            <a:rPr lang="en-IN"/>
            <a:t>Used pretrained </a:t>
          </a:r>
          <a:r>
            <a:rPr lang="en-IN" b="1"/>
            <a:t>MobileNet</a:t>
          </a:r>
          <a:r>
            <a:rPr lang="en-IN"/>
            <a:t> (ImageNet weights)</a:t>
          </a:r>
          <a:endParaRPr lang="en-US"/>
        </a:p>
      </dgm:t>
    </dgm:pt>
    <dgm:pt modelId="{4FE965EA-D7E1-4076-8A16-C831477FD739}" type="parTrans" cxnId="{3D06C2BA-75A7-4C02-B776-12C8510C2EF9}">
      <dgm:prSet/>
      <dgm:spPr/>
      <dgm:t>
        <a:bodyPr/>
        <a:lstStyle/>
        <a:p>
          <a:endParaRPr lang="en-US"/>
        </a:p>
      </dgm:t>
    </dgm:pt>
    <dgm:pt modelId="{311E64BD-91DC-4F51-9243-FD53793AE80A}" type="sibTrans" cxnId="{3D06C2BA-75A7-4C02-B776-12C8510C2EF9}">
      <dgm:prSet/>
      <dgm:spPr/>
      <dgm:t>
        <a:bodyPr/>
        <a:lstStyle/>
        <a:p>
          <a:endParaRPr lang="en-US"/>
        </a:p>
      </dgm:t>
    </dgm:pt>
    <dgm:pt modelId="{F8CD6C70-6A63-43BA-99E9-AF8E2C1392F8}">
      <dgm:prSet/>
      <dgm:spPr/>
      <dgm:t>
        <a:bodyPr/>
        <a:lstStyle/>
        <a:p>
          <a:r>
            <a:rPr lang="en-IN"/>
            <a:t>Fine-tuned top layers with our dataset</a:t>
          </a:r>
          <a:endParaRPr lang="en-US"/>
        </a:p>
      </dgm:t>
    </dgm:pt>
    <dgm:pt modelId="{AC73123D-B624-4E1A-8687-236B49A7AF26}" type="parTrans" cxnId="{61C03859-A7C6-4683-A656-3570A8B9CE13}">
      <dgm:prSet/>
      <dgm:spPr/>
      <dgm:t>
        <a:bodyPr/>
        <a:lstStyle/>
        <a:p>
          <a:endParaRPr lang="en-US"/>
        </a:p>
      </dgm:t>
    </dgm:pt>
    <dgm:pt modelId="{56A8266E-15E2-4AA0-A0A0-A5E2336A9E4A}" type="sibTrans" cxnId="{61C03859-A7C6-4683-A656-3570A8B9CE13}">
      <dgm:prSet/>
      <dgm:spPr/>
      <dgm:t>
        <a:bodyPr/>
        <a:lstStyle/>
        <a:p>
          <a:endParaRPr lang="en-US"/>
        </a:p>
      </dgm:t>
    </dgm:pt>
    <dgm:pt modelId="{E9EB5C9B-7FE2-488B-A179-864E9A6D4814}">
      <dgm:prSet/>
      <dgm:spPr/>
      <dgm:t>
        <a:bodyPr/>
        <a:lstStyle/>
        <a:p>
          <a:r>
            <a:rPr lang="en-IN"/>
            <a:t>Added dense classification head</a:t>
          </a:r>
          <a:endParaRPr lang="en-US"/>
        </a:p>
      </dgm:t>
    </dgm:pt>
    <dgm:pt modelId="{6A9C309C-0112-4F95-B602-917C786815C2}" type="parTrans" cxnId="{FBF8B109-C0C1-4A79-B199-FB8EFCEB6B23}">
      <dgm:prSet/>
      <dgm:spPr/>
      <dgm:t>
        <a:bodyPr/>
        <a:lstStyle/>
        <a:p>
          <a:endParaRPr lang="en-US"/>
        </a:p>
      </dgm:t>
    </dgm:pt>
    <dgm:pt modelId="{01196E1E-1D81-4F3C-A662-C6E6F694041B}" type="sibTrans" cxnId="{FBF8B109-C0C1-4A79-B199-FB8EFCEB6B23}">
      <dgm:prSet/>
      <dgm:spPr/>
      <dgm:t>
        <a:bodyPr/>
        <a:lstStyle/>
        <a:p>
          <a:endParaRPr lang="en-US"/>
        </a:p>
      </dgm:t>
    </dgm:pt>
    <dgm:pt modelId="{7D201589-26C6-446B-ABB1-8C310353B7B3}">
      <dgm:prSet/>
      <dgm:spPr/>
      <dgm:t>
        <a:bodyPr/>
        <a:lstStyle/>
        <a:p>
          <a:r>
            <a:rPr lang="en-IN" b="1"/>
            <a:t>Result:</a:t>
          </a:r>
          <a:endParaRPr lang="en-US"/>
        </a:p>
      </dgm:t>
    </dgm:pt>
    <dgm:pt modelId="{7FE04322-5CC2-4980-A3C3-48C9FF28AE8C}" type="parTrans" cxnId="{8D902E93-93C5-45E8-9F34-984417711F75}">
      <dgm:prSet/>
      <dgm:spPr/>
      <dgm:t>
        <a:bodyPr/>
        <a:lstStyle/>
        <a:p>
          <a:endParaRPr lang="en-US"/>
        </a:p>
      </dgm:t>
    </dgm:pt>
    <dgm:pt modelId="{C15C04AC-4628-45FE-93EA-02C67736C0B7}" type="sibTrans" cxnId="{8D902E93-93C5-45E8-9F34-984417711F75}">
      <dgm:prSet/>
      <dgm:spPr/>
      <dgm:t>
        <a:bodyPr/>
        <a:lstStyle/>
        <a:p>
          <a:endParaRPr lang="en-US"/>
        </a:p>
      </dgm:t>
    </dgm:pt>
    <dgm:pt modelId="{AC35ED58-B5AA-469E-86A6-569E0AA3B98E}">
      <dgm:prSet/>
      <dgm:spPr/>
      <dgm:t>
        <a:bodyPr/>
        <a:lstStyle/>
        <a:p>
          <a:r>
            <a:rPr lang="en-IN"/>
            <a:t>Training Accuracy: </a:t>
          </a:r>
          <a:r>
            <a:rPr lang="en-IN" b="1"/>
            <a:t>99%</a:t>
          </a:r>
          <a:endParaRPr lang="en-US"/>
        </a:p>
      </dgm:t>
    </dgm:pt>
    <dgm:pt modelId="{018659B8-1ABA-454D-9A70-6972F2BCA736}" type="parTrans" cxnId="{33006880-4181-44BF-9B85-1C1D322753FF}">
      <dgm:prSet/>
      <dgm:spPr/>
      <dgm:t>
        <a:bodyPr/>
        <a:lstStyle/>
        <a:p>
          <a:endParaRPr lang="en-US"/>
        </a:p>
      </dgm:t>
    </dgm:pt>
    <dgm:pt modelId="{798CF11C-6C7A-4BF1-9BCF-6F5DA6762DFF}" type="sibTrans" cxnId="{33006880-4181-44BF-9B85-1C1D322753FF}">
      <dgm:prSet/>
      <dgm:spPr/>
      <dgm:t>
        <a:bodyPr/>
        <a:lstStyle/>
        <a:p>
          <a:endParaRPr lang="en-US"/>
        </a:p>
      </dgm:t>
    </dgm:pt>
    <dgm:pt modelId="{6D13F385-CFD7-48A9-A88D-95D839369D42}">
      <dgm:prSet/>
      <dgm:spPr/>
      <dgm:t>
        <a:bodyPr/>
        <a:lstStyle/>
        <a:p>
          <a:r>
            <a:rPr lang="en-IN"/>
            <a:t>Validation Accuracy: </a:t>
          </a:r>
          <a:r>
            <a:rPr lang="en-IN" b="1"/>
            <a:t>98%</a:t>
          </a:r>
          <a:endParaRPr lang="en-US"/>
        </a:p>
      </dgm:t>
    </dgm:pt>
    <dgm:pt modelId="{5454D20D-FD10-4AE2-ABBE-40B82AC9DFCD}" type="parTrans" cxnId="{86740D39-AF84-4541-B27F-E5FECB5A2BD2}">
      <dgm:prSet/>
      <dgm:spPr/>
      <dgm:t>
        <a:bodyPr/>
        <a:lstStyle/>
        <a:p>
          <a:endParaRPr lang="en-US"/>
        </a:p>
      </dgm:t>
    </dgm:pt>
    <dgm:pt modelId="{640C9725-B50E-4A68-BB88-425FC05665A7}" type="sibTrans" cxnId="{86740D39-AF84-4541-B27F-E5FECB5A2BD2}">
      <dgm:prSet/>
      <dgm:spPr/>
      <dgm:t>
        <a:bodyPr/>
        <a:lstStyle/>
        <a:p>
          <a:endParaRPr lang="en-US"/>
        </a:p>
      </dgm:t>
    </dgm:pt>
    <dgm:pt modelId="{CF79A999-29FA-45CA-93AA-862D2D523799}">
      <dgm:prSet/>
      <dgm:spPr/>
      <dgm:t>
        <a:bodyPr/>
        <a:lstStyle/>
        <a:p>
          <a:r>
            <a:rPr lang="en-IN"/>
            <a:t>Much faster convergence and better generalization</a:t>
          </a:r>
          <a:endParaRPr lang="en-US"/>
        </a:p>
      </dgm:t>
    </dgm:pt>
    <dgm:pt modelId="{ADC8B2F5-5879-4F93-8D95-9F7907153DFA}" type="parTrans" cxnId="{4A056544-DD17-4065-8087-F55A1A22CB5C}">
      <dgm:prSet/>
      <dgm:spPr/>
      <dgm:t>
        <a:bodyPr/>
        <a:lstStyle/>
        <a:p>
          <a:endParaRPr lang="en-US"/>
        </a:p>
      </dgm:t>
    </dgm:pt>
    <dgm:pt modelId="{CA8A09A4-5219-430C-ABD7-7FEF4D0F7472}" type="sibTrans" cxnId="{4A056544-DD17-4065-8087-F55A1A22CB5C}">
      <dgm:prSet/>
      <dgm:spPr/>
      <dgm:t>
        <a:bodyPr/>
        <a:lstStyle/>
        <a:p>
          <a:endParaRPr lang="en-US"/>
        </a:p>
      </dgm:t>
    </dgm:pt>
    <dgm:pt modelId="{0E0034DE-0CE6-4067-86A0-A0110C3858FF}" type="pres">
      <dgm:prSet presAssocID="{8788FE3E-E362-457C-B760-782403026176}" presName="Name0" presStyleCnt="0">
        <dgm:presLayoutVars>
          <dgm:dir/>
          <dgm:resizeHandles val="exact"/>
        </dgm:presLayoutVars>
      </dgm:prSet>
      <dgm:spPr/>
    </dgm:pt>
    <dgm:pt modelId="{78387B5E-4AF8-45DB-BA72-48717885D928}" type="pres">
      <dgm:prSet presAssocID="{8788FE3E-E362-457C-B760-782403026176}" presName="cycle" presStyleCnt="0"/>
      <dgm:spPr/>
    </dgm:pt>
    <dgm:pt modelId="{D57D9852-CA12-4A08-8A83-2F55BD21633D}" type="pres">
      <dgm:prSet presAssocID="{8960A5F0-EE25-4C4C-8B62-545F4FDC39FB}" presName="nodeFirstNode" presStyleLbl="node1" presStyleIdx="0" presStyleCnt="9">
        <dgm:presLayoutVars>
          <dgm:bulletEnabled val="1"/>
        </dgm:presLayoutVars>
      </dgm:prSet>
      <dgm:spPr/>
    </dgm:pt>
    <dgm:pt modelId="{61C57676-27B3-4DCF-9250-F585E2669364}" type="pres">
      <dgm:prSet presAssocID="{D3F32FD8-2FBF-42C1-89F3-BAB1800A3410}" presName="sibTransFirstNode" presStyleLbl="bgShp" presStyleIdx="0" presStyleCnt="1"/>
      <dgm:spPr/>
    </dgm:pt>
    <dgm:pt modelId="{6900E561-E991-4593-A90A-FBC0B1EC61E5}" type="pres">
      <dgm:prSet presAssocID="{57535312-1555-4213-BE39-C0BBCF7D4355}" presName="nodeFollowingNodes" presStyleLbl="node1" presStyleIdx="1" presStyleCnt="9">
        <dgm:presLayoutVars>
          <dgm:bulletEnabled val="1"/>
        </dgm:presLayoutVars>
      </dgm:prSet>
      <dgm:spPr/>
    </dgm:pt>
    <dgm:pt modelId="{F024465E-29BD-486A-89DE-1D631F463AB4}" type="pres">
      <dgm:prSet presAssocID="{C2FC266A-22C5-4C74-B358-46C69799F831}" presName="nodeFollowingNodes" presStyleLbl="node1" presStyleIdx="2" presStyleCnt="9">
        <dgm:presLayoutVars>
          <dgm:bulletEnabled val="1"/>
        </dgm:presLayoutVars>
      </dgm:prSet>
      <dgm:spPr/>
    </dgm:pt>
    <dgm:pt modelId="{2503F782-CFEF-410D-830D-BBF5C51F69D6}" type="pres">
      <dgm:prSet presAssocID="{F8CD6C70-6A63-43BA-99E9-AF8E2C1392F8}" presName="nodeFollowingNodes" presStyleLbl="node1" presStyleIdx="3" presStyleCnt="9">
        <dgm:presLayoutVars>
          <dgm:bulletEnabled val="1"/>
        </dgm:presLayoutVars>
      </dgm:prSet>
      <dgm:spPr/>
    </dgm:pt>
    <dgm:pt modelId="{D9F2F2C5-56E7-4B0C-9979-9A3BFF8ADD49}" type="pres">
      <dgm:prSet presAssocID="{E9EB5C9B-7FE2-488B-A179-864E9A6D4814}" presName="nodeFollowingNodes" presStyleLbl="node1" presStyleIdx="4" presStyleCnt="9">
        <dgm:presLayoutVars>
          <dgm:bulletEnabled val="1"/>
        </dgm:presLayoutVars>
      </dgm:prSet>
      <dgm:spPr/>
    </dgm:pt>
    <dgm:pt modelId="{17B434D3-647F-44A5-8549-CEECD36AA2E1}" type="pres">
      <dgm:prSet presAssocID="{7D201589-26C6-446B-ABB1-8C310353B7B3}" presName="nodeFollowingNodes" presStyleLbl="node1" presStyleIdx="5" presStyleCnt="9">
        <dgm:presLayoutVars>
          <dgm:bulletEnabled val="1"/>
        </dgm:presLayoutVars>
      </dgm:prSet>
      <dgm:spPr/>
    </dgm:pt>
    <dgm:pt modelId="{C7371571-E969-45E3-9F0D-B1ADD933AEC6}" type="pres">
      <dgm:prSet presAssocID="{AC35ED58-B5AA-469E-86A6-569E0AA3B98E}" presName="nodeFollowingNodes" presStyleLbl="node1" presStyleIdx="6" presStyleCnt="9">
        <dgm:presLayoutVars>
          <dgm:bulletEnabled val="1"/>
        </dgm:presLayoutVars>
      </dgm:prSet>
      <dgm:spPr/>
    </dgm:pt>
    <dgm:pt modelId="{C9EA6B93-1369-4A8B-B596-6ABC16279A89}" type="pres">
      <dgm:prSet presAssocID="{6D13F385-CFD7-48A9-A88D-95D839369D42}" presName="nodeFollowingNodes" presStyleLbl="node1" presStyleIdx="7" presStyleCnt="9">
        <dgm:presLayoutVars>
          <dgm:bulletEnabled val="1"/>
        </dgm:presLayoutVars>
      </dgm:prSet>
      <dgm:spPr/>
    </dgm:pt>
    <dgm:pt modelId="{76650DDF-230F-488C-BBA3-766725B38BA7}" type="pres">
      <dgm:prSet presAssocID="{CF79A999-29FA-45CA-93AA-862D2D523799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7B8CFB03-847B-4348-8BC5-21997A3204FF}" type="presOf" srcId="{8960A5F0-EE25-4C4C-8B62-545F4FDC39FB}" destId="{D57D9852-CA12-4A08-8A83-2F55BD21633D}" srcOrd="0" destOrd="0" presId="urn:microsoft.com/office/officeart/2005/8/layout/cycle3"/>
    <dgm:cxn modelId="{FBF8B109-C0C1-4A79-B199-FB8EFCEB6B23}" srcId="{8788FE3E-E362-457C-B760-782403026176}" destId="{E9EB5C9B-7FE2-488B-A179-864E9A6D4814}" srcOrd="4" destOrd="0" parTransId="{6A9C309C-0112-4F95-B602-917C786815C2}" sibTransId="{01196E1E-1D81-4F3C-A662-C6E6F694041B}"/>
    <dgm:cxn modelId="{91C93F0B-99C2-4590-97D2-6E5E16715AC9}" srcId="{8788FE3E-E362-457C-B760-782403026176}" destId="{57535312-1555-4213-BE39-C0BBCF7D4355}" srcOrd="1" destOrd="0" parTransId="{6A2DD87E-D169-4F68-8C1C-322D0BBFA3BF}" sibTransId="{AFC8293F-C248-402F-B2C1-F4E27674D4F8}"/>
    <dgm:cxn modelId="{28328720-F4E2-4CC0-A85E-923AC2A0DF87}" type="presOf" srcId="{6D13F385-CFD7-48A9-A88D-95D839369D42}" destId="{C9EA6B93-1369-4A8B-B596-6ABC16279A89}" srcOrd="0" destOrd="0" presId="urn:microsoft.com/office/officeart/2005/8/layout/cycle3"/>
    <dgm:cxn modelId="{8361A729-DCDE-431B-ACC7-D1D356D4D1C7}" type="presOf" srcId="{CF79A999-29FA-45CA-93AA-862D2D523799}" destId="{76650DDF-230F-488C-BBA3-766725B38BA7}" srcOrd="0" destOrd="0" presId="urn:microsoft.com/office/officeart/2005/8/layout/cycle3"/>
    <dgm:cxn modelId="{86740D39-AF84-4541-B27F-E5FECB5A2BD2}" srcId="{8788FE3E-E362-457C-B760-782403026176}" destId="{6D13F385-CFD7-48A9-A88D-95D839369D42}" srcOrd="7" destOrd="0" parTransId="{5454D20D-FD10-4AE2-ABBE-40B82AC9DFCD}" sibTransId="{640C9725-B50E-4A68-BB88-425FC05665A7}"/>
    <dgm:cxn modelId="{EFBC2B43-F813-476F-8874-2FD4AACBE505}" type="presOf" srcId="{F8CD6C70-6A63-43BA-99E9-AF8E2C1392F8}" destId="{2503F782-CFEF-410D-830D-BBF5C51F69D6}" srcOrd="0" destOrd="0" presId="urn:microsoft.com/office/officeart/2005/8/layout/cycle3"/>
    <dgm:cxn modelId="{4A056544-DD17-4065-8087-F55A1A22CB5C}" srcId="{8788FE3E-E362-457C-B760-782403026176}" destId="{CF79A999-29FA-45CA-93AA-862D2D523799}" srcOrd="8" destOrd="0" parTransId="{ADC8B2F5-5879-4F93-8D95-9F7907153DFA}" sibTransId="{CA8A09A4-5219-430C-ABD7-7FEF4D0F7472}"/>
    <dgm:cxn modelId="{81BD4866-A5A1-4B25-B412-5D931C211D88}" type="presOf" srcId="{57535312-1555-4213-BE39-C0BBCF7D4355}" destId="{6900E561-E991-4593-A90A-FBC0B1EC61E5}" srcOrd="0" destOrd="0" presId="urn:microsoft.com/office/officeart/2005/8/layout/cycle3"/>
    <dgm:cxn modelId="{E02ABB68-4760-418F-ADB6-279266F63658}" type="presOf" srcId="{E9EB5C9B-7FE2-488B-A179-864E9A6D4814}" destId="{D9F2F2C5-56E7-4B0C-9979-9A3BFF8ADD49}" srcOrd="0" destOrd="0" presId="urn:microsoft.com/office/officeart/2005/8/layout/cycle3"/>
    <dgm:cxn modelId="{6F8CA174-B8EC-46FB-AD6F-C04CF9A9294D}" type="presOf" srcId="{8788FE3E-E362-457C-B760-782403026176}" destId="{0E0034DE-0CE6-4067-86A0-A0110C3858FF}" srcOrd="0" destOrd="0" presId="urn:microsoft.com/office/officeart/2005/8/layout/cycle3"/>
    <dgm:cxn modelId="{AA204E55-0CA1-4B9F-8757-1A0588B48BF0}" type="presOf" srcId="{7D201589-26C6-446B-ABB1-8C310353B7B3}" destId="{17B434D3-647F-44A5-8549-CEECD36AA2E1}" srcOrd="0" destOrd="0" presId="urn:microsoft.com/office/officeart/2005/8/layout/cycle3"/>
    <dgm:cxn modelId="{75D29258-3435-43B6-B2D3-64BA225E7FD6}" type="presOf" srcId="{AC35ED58-B5AA-469E-86A6-569E0AA3B98E}" destId="{C7371571-E969-45E3-9F0D-B1ADD933AEC6}" srcOrd="0" destOrd="0" presId="urn:microsoft.com/office/officeart/2005/8/layout/cycle3"/>
    <dgm:cxn modelId="{61C03859-A7C6-4683-A656-3570A8B9CE13}" srcId="{8788FE3E-E362-457C-B760-782403026176}" destId="{F8CD6C70-6A63-43BA-99E9-AF8E2C1392F8}" srcOrd="3" destOrd="0" parTransId="{AC73123D-B624-4E1A-8687-236B49A7AF26}" sibTransId="{56A8266E-15E2-4AA0-A0A0-A5E2336A9E4A}"/>
    <dgm:cxn modelId="{33006880-4181-44BF-9B85-1C1D322753FF}" srcId="{8788FE3E-E362-457C-B760-782403026176}" destId="{AC35ED58-B5AA-469E-86A6-569E0AA3B98E}" srcOrd="6" destOrd="0" parTransId="{018659B8-1ABA-454D-9A70-6972F2BCA736}" sibTransId="{798CF11C-6C7A-4BF1-9BCF-6F5DA6762DFF}"/>
    <dgm:cxn modelId="{8D902E93-93C5-45E8-9F34-984417711F75}" srcId="{8788FE3E-E362-457C-B760-782403026176}" destId="{7D201589-26C6-446B-ABB1-8C310353B7B3}" srcOrd="5" destOrd="0" parTransId="{7FE04322-5CC2-4980-A3C3-48C9FF28AE8C}" sibTransId="{C15C04AC-4628-45FE-93EA-02C67736C0B7}"/>
    <dgm:cxn modelId="{B7D6C2AD-CED0-45D5-BF3A-9E3CC5450C0A}" type="presOf" srcId="{D3F32FD8-2FBF-42C1-89F3-BAB1800A3410}" destId="{61C57676-27B3-4DCF-9250-F585E2669364}" srcOrd="0" destOrd="0" presId="urn:microsoft.com/office/officeart/2005/8/layout/cycle3"/>
    <dgm:cxn modelId="{6F3D1DB1-AFE1-4242-B975-410750994A9C}" type="presOf" srcId="{C2FC266A-22C5-4C74-B358-46C69799F831}" destId="{F024465E-29BD-486A-89DE-1D631F463AB4}" srcOrd="0" destOrd="0" presId="urn:microsoft.com/office/officeart/2005/8/layout/cycle3"/>
    <dgm:cxn modelId="{CFB1F9B4-B4BA-4D76-9434-2E0879DD4585}" srcId="{8788FE3E-E362-457C-B760-782403026176}" destId="{8960A5F0-EE25-4C4C-8B62-545F4FDC39FB}" srcOrd="0" destOrd="0" parTransId="{FDD6261F-10A5-4554-86F6-410E836B2F20}" sibTransId="{D3F32FD8-2FBF-42C1-89F3-BAB1800A3410}"/>
    <dgm:cxn modelId="{3D06C2BA-75A7-4C02-B776-12C8510C2EF9}" srcId="{8788FE3E-E362-457C-B760-782403026176}" destId="{C2FC266A-22C5-4C74-B358-46C69799F831}" srcOrd="2" destOrd="0" parTransId="{4FE965EA-D7E1-4076-8A16-C831477FD739}" sibTransId="{311E64BD-91DC-4F51-9243-FD53793AE80A}"/>
    <dgm:cxn modelId="{76A451F9-74F3-4310-BEE9-CF0467AF4768}" type="presParOf" srcId="{0E0034DE-0CE6-4067-86A0-A0110C3858FF}" destId="{78387B5E-4AF8-45DB-BA72-48717885D928}" srcOrd="0" destOrd="0" presId="urn:microsoft.com/office/officeart/2005/8/layout/cycle3"/>
    <dgm:cxn modelId="{326DEFCD-A90E-4254-853F-7F4992775B36}" type="presParOf" srcId="{78387B5E-4AF8-45DB-BA72-48717885D928}" destId="{D57D9852-CA12-4A08-8A83-2F55BD21633D}" srcOrd="0" destOrd="0" presId="urn:microsoft.com/office/officeart/2005/8/layout/cycle3"/>
    <dgm:cxn modelId="{CC67E38C-9EC7-4B5A-984C-AFC3AB6796A6}" type="presParOf" srcId="{78387B5E-4AF8-45DB-BA72-48717885D928}" destId="{61C57676-27B3-4DCF-9250-F585E2669364}" srcOrd="1" destOrd="0" presId="urn:microsoft.com/office/officeart/2005/8/layout/cycle3"/>
    <dgm:cxn modelId="{F7BD8654-5FA3-469B-AA02-ECC7A257EC38}" type="presParOf" srcId="{78387B5E-4AF8-45DB-BA72-48717885D928}" destId="{6900E561-E991-4593-A90A-FBC0B1EC61E5}" srcOrd="2" destOrd="0" presId="urn:microsoft.com/office/officeart/2005/8/layout/cycle3"/>
    <dgm:cxn modelId="{192479C9-916F-43C2-85CE-3C1CD324CBD9}" type="presParOf" srcId="{78387B5E-4AF8-45DB-BA72-48717885D928}" destId="{F024465E-29BD-486A-89DE-1D631F463AB4}" srcOrd="3" destOrd="0" presId="urn:microsoft.com/office/officeart/2005/8/layout/cycle3"/>
    <dgm:cxn modelId="{E7CBFB06-7BAE-4E2F-A2AC-CA9BFC80F9CD}" type="presParOf" srcId="{78387B5E-4AF8-45DB-BA72-48717885D928}" destId="{2503F782-CFEF-410D-830D-BBF5C51F69D6}" srcOrd="4" destOrd="0" presId="urn:microsoft.com/office/officeart/2005/8/layout/cycle3"/>
    <dgm:cxn modelId="{E382C2DD-69BC-4A78-B14B-9A27D42A7179}" type="presParOf" srcId="{78387B5E-4AF8-45DB-BA72-48717885D928}" destId="{D9F2F2C5-56E7-4B0C-9979-9A3BFF8ADD49}" srcOrd="5" destOrd="0" presId="urn:microsoft.com/office/officeart/2005/8/layout/cycle3"/>
    <dgm:cxn modelId="{9228F818-5E4A-4CAE-AF74-7EEC871EE5F1}" type="presParOf" srcId="{78387B5E-4AF8-45DB-BA72-48717885D928}" destId="{17B434D3-647F-44A5-8549-CEECD36AA2E1}" srcOrd="6" destOrd="0" presId="urn:microsoft.com/office/officeart/2005/8/layout/cycle3"/>
    <dgm:cxn modelId="{55578980-4FAD-46D0-A162-22D5E3659E7B}" type="presParOf" srcId="{78387B5E-4AF8-45DB-BA72-48717885D928}" destId="{C7371571-E969-45E3-9F0D-B1ADD933AEC6}" srcOrd="7" destOrd="0" presId="urn:microsoft.com/office/officeart/2005/8/layout/cycle3"/>
    <dgm:cxn modelId="{A37727A2-AC9F-4004-9528-DFC0BABB6A58}" type="presParOf" srcId="{78387B5E-4AF8-45DB-BA72-48717885D928}" destId="{C9EA6B93-1369-4A8B-B596-6ABC16279A89}" srcOrd="8" destOrd="0" presId="urn:microsoft.com/office/officeart/2005/8/layout/cycle3"/>
    <dgm:cxn modelId="{4F16BB7D-A688-4FD8-861F-09A18442C8EE}" type="presParOf" srcId="{78387B5E-4AF8-45DB-BA72-48717885D928}" destId="{76650DDF-230F-488C-BBA3-766725B38BA7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52E4E3-5E37-45BC-AB56-E1F08DA7ED8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0675545-093D-42C0-973E-BE04996308CA}">
      <dgm:prSet/>
      <dgm:spPr/>
      <dgm:t>
        <a:bodyPr/>
        <a:lstStyle/>
        <a:p>
          <a:r>
            <a:rPr lang="en-IN" b="1"/>
            <a:t>Performance Evaluation</a:t>
          </a:r>
          <a:endParaRPr lang="en-US"/>
        </a:p>
      </dgm:t>
    </dgm:pt>
    <dgm:pt modelId="{3FE5C1AE-59B9-4E2F-B439-5F4D32E2B358}" type="parTrans" cxnId="{A9E07E40-F9B4-47BC-A650-0CFD99E52325}">
      <dgm:prSet/>
      <dgm:spPr/>
      <dgm:t>
        <a:bodyPr/>
        <a:lstStyle/>
        <a:p>
          <a:endParaRPr lang="en-US"/>
        </a:p>
      </dgm:t>
    </dgm:pt>
    <dgm:pt modelId="{0EFE043A-9EEA-46BA-9492-E2DB204ADB19}" type="sibTrans" cxnId="{A9E07E40-F9B4-47BC-A650-0CFD99E52325}">
      <dgm:prSet/>
      <dgm:spPr/>
      <dgm:t>
        <a:bodyPr/>
        <a:lstStyle/>
        <a:p>
          <a:endParaRPr lang="en-US"/>
        </a:p>
      </dgm:t>
    </dgm:pt>
    <dgm:pt modelId="{E149BCDD-A199-4AB0-84C3-B8EEEF6FF7B6}">
      <dgm:prSet/>
      <dgm:spPr/>
      <dgm:t>
        <a:bodyPr/>
        <a:lstStyle/>
        <a:p>
          <a:r>
            <a:rPr lang="en-IN" b="1"/>
            <a:t>Metrics Used:</a:t>
          </a:r>
          <a:endParaRPr lang="en-US"/>
        </a:p>
      </dgm:t>
    </dgm:pt>
    <dgm:pt modelId="{FC10865A-2D8C-4B25-BC57-B6E789880978}" type="parTrans" cxnId="{3DBF0D45-69A3-43AC-8A61-A11EBED098FB}">
      <dgm:prSet/>
      <dgm:spPr/>
      <dgm:t>
        <a:bodyPr/>
        <a:lstStyle/>
        <a:p>
          <a:endParaRPr lang="en-US"/>
        </a:p>
      </dgm:t>
    </dgm:pt>
    <dgm:pt modelId="{5D8AA063-8D6E-45BE-8522-1EA45CDA1FD9}" type="sibTrans" cxnId="{3DBF0D45-69A3-43AC-8A61-A11EBED098FB}">
      <dgm:prSet/>
      <dgm:spPr/>
      <dgm:t>
        <a:bodyPr/>
        <a:lstStyle/>
        <a:p>
          <a:endParaRPr lang="en-US"/>
        </a:p>
      </dgm:t>
    </dgm:pt>
    <dgm:pt modelId="{515BA4E5-3CEC-4A47-889B-D5C761AD8B20}">
      <dgm:prSet/>
      <dgm:spPr/>
      <dgm:t>
        <a:bodyPr/>
        <a:lstStyle/>
        <a:p>
          <a:r>
            <a:rPr lang="en-IN"/>
            <a:t>Precision</a:t>
          </a:r>
          <a:endParaRPr lang="en-US"/>
        </a:p>
      </dgm:t>
    </dgm:pt>
    <dgm:pt modelId="{A7A1CDF0-05B3-435D-9501-773E5C34DDCC}" type="parTrans" cxnId="{BAF658B0-BEED-4D27-B05F-6B0C619027E8}">
      <dgm:prSet/>
      <dgm:spPr/>
      <dgm:t>
        <a:bodyPr/>
        <a:lstStyle/>
        <a:p>
          <a:endParaRPr lang="en-US"/>
        </a:p>
      </dgm:t>
    </dgm:pt>
    <dgm:pt modelId="{C3A22BB4-911F-4CEE-874B-413C19CE6B77}" type="sibTrans" cxnId="{BAF658B0-BEED-4D27-B05F-6B0C619027E8}">
      <dgm:prSet/>
      <dgm:spPr/>
      <dgm:t>
        <a:bodyPr/>
        <a:lstStyle/>
        <a:p>
          <a:endParaRPr lang="en-US"/>
        </a:p>
      </dgm:t>
    </dgm:pt>
    <dgm:pt modelId="{086AADF6-A6FE-4075-A10A-9A4F85909D1E}">
      <dgm:prSet/>
      <dgm:spPr/>
      <dgm:t>
        <a:bodyPr/>
        <a:lstStyle/>
        <a:p>
          <a:r>
            <a:rPr lang="en-IN"/>
            <a:t>Recall</a:t>
          </a:r>
          <a:endParaRPr lang="en-US"/>
        </a:p>
      </dgm:t>
    </dgm:pt>
    <dgm:pt modelId="{BE89F097-C1D0-4763-A705-7B1F57F52726}" type="parTrans" cxnId="{707C2777-2254-40F3-B316-67B5192F8269}">
      <dgm:prSet/>
      <dgm:spPr/>
      <dgm:t>
        <a:bodyPr/>
        <a:lstStyle/>
        <a:p>
          <a:endParaRPr lang="en-US"/>
        </a:p>
      </dgm:t>
    </dgm:pt>
    <dgm:pt modelId="{9A6D912B-B98A-420F-B37E-2A69779254E3}" type="sibTrans" cxnId="{707C2777-2254-40F3-B316-67B5192F8269}">
      <dgm:prSet/>
      <dgm:spPr/>
      <dgm:t>
        <a:bodyPr/>
        <a:lstStyle/>
        <a:p>
          <a:endParaRPr lang="en-US"/>
        </a:p>
      </dgm:t>
    </dgm:pt>
    <dgm:pt modelId="{E1D36575-838B-4058-B195-BF587B42F69A}">
      <dgm:prSet/>
      <dgm:spPr/>
      <dgm:t>
        <a:bodyPr/>
        <a:lstStyle/>
        <a:p>
          <a:r>
            <a:rPr lang="en-IN"/>
            <a:t>F1-Score</a:t>
          </a:r>
          <a:endParaRPr lang="en-US"/>
        </a:p>
      </dgm:t>
    </dgm:pt>
    <dgm:pt modelId="{972B8522-4946-4607-88BE-7E2FD825548C}" type="parTrans" cxnId="{E30A116D-307B-4EC3-9D04-1AE1ABC4E649}">
      <dgm:prSet/>
      <dgm:spPr/>
      <dgm:t>
        <a:bodyPr/>
        <a:lstStyle/>
        <a:p>
          <a:endParaRPr lang="en-US"/>
        </a:p>
      </dgm:t>
    </dgm:pt>
    <dgm:pt modelId="{269B4753-CC10-4E49-831E-EA815477E99F}" type="sibTrans" cxnId="{E30A116D-307B-4EC3-9D04-1AE1ABC4E649}">
      <dgm:prSet/>
      <dgm:spPr/>
      <dgm:t>
        <a:bodyPr/>
        <a:lstStyle/>
        <a:p>
          <a:endParaRPr lang="en-US"/>
        </a:p>
      </dgm:t>
    </dgm:pt>
    <dgm:pt modelId="{79ED8E6E-B711-49D5-91B9-3E40CD207300}">
      <dgm:prSet/>
      <dgm:spPr/>
      <dgm:t>
        <a:bodyPr/>
        <a:lstStyle/>
        <a:p>
          <a:r>
            <a:rPr lang="en-IN"/>
            <a:t>Confusion Matrix</a:t>
          </a:r>
          <a:endParaRPr lang="en-US"/>
        </a:p>
      </dgm:t>
    </dgm:pt>
    <dgm:pt modelId="{D6DD56F9-3A2D-47DD-914E-551F084557E4}" type="parTrans" cxnId="{83AE2F05-C189-4AE6-BB5D-0D82DC130DB9}">
      <dgm:prSet/>
      <dgm:spPr/>
      <dgm:t>
        <a:bodyPr/>
        <a:lstStyle/>
        <a:p>
          <a:endParaRPr lang="en-US"/>
        </a:p>
      </dgm:t>
    </dgm:pt>
    <dgm:pt modelId="{AD367E1B-5496-4A25-95D5-009695142001}" type="sibTrans" cxnId="{83AE2F05-C189-4AE6-BB5D-0D82DC130DB9}">
      <dgm:prSet/>
      <dgm:spPr/>
      <dgm:t>
        <a:bodyPr/>
        <a:lstStyle/>
        <a:p>
          <a:endParaRPr lang="en-US"/>
        </a:p>
      </dgm:t>
    </dgm:pt>
    <dgm:pt modelId="{13CBA0E2-DA4D-4077-B28B-AB485740C202}">
      <dgm:prSet/>
      <dgm:spPr/>
      <dgm:t>
        <a:bodyPr/>
        <a:lstStyle/>
        <a:p>
          <a:r>
            <a:rPr lang="en-IN" b="1"/>
            <a:t>Visualization:</a:t>
          </a:r>
          <a:br>
            <a:rPr lang="en-IN"/>
          </a:br>
          <a:r>
            <a:rPr lang="en-IN"/>
            <a:t>📊 Accuracy/Loss curves</a:t>
          </a:r>
          <a:br>
            <a:rPr lang="en-IN"/>
          </a:br>
          <a:r>
            <a:rPr lang="en-IN"/>
            <a:t>📉 Confusion matrix (low diagonal in scratch model, strong diagonal in pretrained)</a:t>
          </a:r>
          <a:endParaRPr lang="en-US"/>
        </a:p>
      </dgm:t>
    </dgm:pt>
    <dgm:pt modelId="{C581D8CF-CD84-4AEF-A201-444940DC2820}" type="parTrans" cxnId="{CDD5D6D8-295B-4666-B4D8-2D8DFD23C2F5}">
      <dgm:prSet/>
      <dgm:spPr/>
      <dgm:t>
        <a:bodyPr/>
        <a:lstStyle/>
        <a:p>
          <a:endParaRPr lang="en-US"/>
        </a:p>
      </dgm:t>
    </dgm:pt>
    <dgm:pt modelId="{F02C4F3E-AA1E-45A6-A54A-97472E08214C}" type="sibTrans" cxnId="{CDD5D6D8-295B-4666-B4D8-2D8DFD23C2F5}">
      <dgm:prSet/>
      <dgm:spPr/>
      <dgm:t>
        <a:bodyPr/>
        <a:lstStyle/>
        <a:p>
          <a:endParaRPr lang="en-US"/>
        </a:p>
      </dgm:t>
    </dgm:pt>
    <dgm:pt modelId="{071AC26A-C4DF-4E17-93E5-2916EF20BD2E}" type="pres">
      <dgm:prSet presAssocID="{0252E4E3-5E37-45BC-AB56-E1F08DA7ED80}" presName="diagram" presStyleCnt="0">
        <dgm:presLayoutVars>
          <dgm:dir/>
          <dgm:resizeHandles val="exact"/>
        </dgm:presLayoutVars>
      </dgm:prSet>
      <dgm:spPr/>
    </dgm:pt>
    <dgm:pt modelId="{B63D3986-33D5-4103-B414-152DCF37724D}" type="pres">
      <dgm:prSet presAssocID="{80675545-093D-42C0-973E-BE04996308CA}" presName="node" presStyleLbl="node1" presStyleIdx="0" presStyleCnt="7">
        <dgm:presLayoutVars>
          <dgm:bulletEnabled val="1"/>
        </dgm:presLayoutVars>
      </dgm:prSet>
      <dgm:spPr/>
    </dgm:pt>
    <dgm:pt modelId="{262F186F-B536-48D9-9B56-33F1BA74B1C1}" type="pres">
      <dgm:prSet presAssocID="{0EFE043A-9EEA-46BA-9492-E2DB204ADB19}" presName="sibTrans" presStyleCnt="0"/>
      <dgm:spPr/>
    </dgm:pt>
    <dgm:pt modelId="{599D5F51-FD03-4ECF-A902-024AF0D76878}" type="pres">
      <dgm:prSet presAssocID="{E149BCDD-A199-4AB0-84C3-B8EEEF6FF7B6}" presName="node" presStyleLbl="node1" presStyleIdx="1" presStyleCnt="7">
        <dgm:presLayoutVars>
          <dgm:bulletEnabled val="1"/>
        </dgm:presLayoutVars>
      </dgm:prSet>
      <dgm:spPr/>
    </dgm:pt>
    <dgm:pt modelId="{F65F562C-287A-42BB-A71B-C8AF9A4D90F9}" type="pres">
      <dgm:prSet presAssocID="{5D8AA063-8D6E-45BE-8522-1EA45CDA1FD9}" presName="sibTrans" presStyleCnt="0"/>
      <dgm:spPr/>
    </dgm:pt>
    <dgm:pt modelId="{55FF0871-D06A-4F83-A45F-A38FC9A4DB84}" type="pres">
      <dgm:prSet presAssocID="{515BA4E5-3CEC-4A47-889B-D5C761AD8B20}" presName="node" presStyleLbl="node1" presStyleIdx="2" presStyleCnt="7">
        <dgm:presLayoutVars>
          <dgm:bulletEnabled val="1"/>
        </dgm:presLayoutVars>
      </dgm:prSet>
      <dgm:spPr/>
    </dgm:pt>
    <dgm:pt modelId="{260E0001-EAF2-448F-B321-D26C971D1547}" type="pres">
      <dgm:prSet presAssocID="{C3A22BB4-911F-4CEE-874B-413C19CE6B77}" presName="sibTrans" presStyleCnt="0"/>
      <dgm:spPr/>
    </dgm:pt>
    <dgm:pt modelId="{1CB8444B-CEC0-45C5-BAD2-1CD93FAB2098}" type="pres">
      <dgm:prSet presAssocID="{086AADF6-A6FE-4075-A10A-9A4F85909D1E}" presName="node" presStyleLbl="node1" presStyleIdx="3" presStyleCnt="7">
        <dgm:presLayoutVars>
          <dgm:bulletEnabled val="1"/>
        </dgm:presLayoutVars>
      </dgm:prSet>
      <dgm:spPr/>
    </dgm:pt>
    <dgm:pt modelId="{7A6A69FE-E060-4A6C-8786-8DEA62802C91}" type="pres">
      <dgm:prSet presAssocID="{9A6D912B-B98A-420F-B37E-2A69779254E3}" presName="sibTrans" presStyleCnt="0"/>
      <dgm:spPr/>
    </dgm:pt>
    <dgm:pt modelId="{0C261EA1-28BE-439E-91B1-A1102E7114EF}" type="pres">
      <dgm:prSet presAssocID="{E1D36575-838B-4058-B195-BF587B42F69A}" presName="node" presStyleLbl="node1" presStyleIdx="4" presStyleCnt="7">
        <dgm:presLayoutVars>
          <dgm:bulletEnabled val="1"/>
        </dgm:presLayoutVars>
      </dgm:prSet>
      <dgm:spPr/>
    </dgm:pt>
    <dgm:pt modelId="{A79E4728-E460-4272-83CB-A98013958352}" type="pres">
      <dgm:prSet presAssocID="{269B4753-CC10-4E49-831E-EA815477E99F}" presName="sibTrans" presStyleCnt="0"/>
      <dgm:spPr/>
    </dgm:pt>
    <dgm:pt modelId="{24C9C07D-7222-4730-89D6-7FA1B8B8401A}" type="pres">
      <dgm:prSet presAssocID="{79ED8E6E-B711-49D5-91B9-3E40CD207300}" presName="node" presStyleLbl="node1" presStyleIdx="5" presStyleCnt="7">
        <dgm:presLayoutVars>
          <dgm:bulletEnabled val="1"/>
        </dgm:presLayoutVars>
      </dgm:prSet>
      <dgm:spPr/>
    </dgm:pt>
    <dgm:pt modelId="{6B4E8534-0827-45BB-B65B-46791ED55060}" type="pres">
      <dgm:prSet presAssocID="{AD367E1B-5496-4A25-95D5-009695142001}" presName="sibTrans" presStyleCnt="0"/>
      <dgm:spPr/>
    </dgm:pt>
    <dgm:pt modelId="{3F3BF2E3-0626-47D7-8675-FF049BD5CA8C}" type="pres">
      <dgm:prSet presAssocID="{13CBA0E2-DA4D-4077-B28B-AB485740C202}" presName="node" presStyleLbl="node1" presStyleIdx="6" presStyleCnt="7">
        <dgm:presLayoutVars>
          <dgm:bulletEnabled val="1"/>
        </dgm:presLayoutVars>
      </dgm:prSet>
      <dgm:spPr/>
    </dgm:pt>
  </dgm:ptLst>
  <dgm:cxnLst>
    <dgm:cxn modelId="{83AE2F05-C189-4AE6-BB5D-0D82DC130DB9}" srcId="{0252E4E3-5E37-45BC-AB56-E1F08DA7ED80}" destId="{79ED8E6E-B711-49D5-91B9-3E40CD207300}" srcOrd="5" destOrd="0" parTransId="{D6DD56F9-3A2D-47DD-914E-551F084557E4}" sibTransId="{AD367E1B-5496-4A25-95D5-009695142001}"/>
    <dgm:cxn modelId="{35890939-1596-4621-99EB-0E402031C7E1}" type="presOf" srcId="{086AADF6-A6FE-4075-A10A-9A4F85909D1E}" destId="{1CB8444B-CEC0-45C5-BAD2-1CD93FAB2098}" srcOrd="0" destOrd="0" presId="urn:microsoft.com/office/officeart/2005/8/layout/default"/>
    <dgm:cxn modelId="{A9E07E40-F9B4-47BC-A650-0CFD99E52325}" srcId="{0252E4E3-5E37-45BC-AB56-E1F08DA7ED80}" destId="{80675545-093D-42C0-973E-BE04996308CA}" srcOrd="0" destOrd="0" parTransId="{3FE5C1AE-59B9-4E2F-B439-5F4D32E2B358}" sibTransId="{0EFE043A-9EEA-46BA-9492-E2DB204ADB19}"/>
    <dgm:cxn modelId="{39691E61-27FB-49BE-9E01-2A3B43C6E8F0}" type="presOf" srcId="{79ED8E6E-B711-49D5-91B9-3E40CD207300}" destId="{24C9C07D-7222-4730-89D6-7FA1B8B8401A}" srcOrd="0" destOrd="0" presId="urn:microsoft.com/office/officeart/2005/8/layout/default"/>
    <dgm:cxn modelId="{23F56661-48DD-4EE5-9F7F-6F0431C02FCE}" type="presOf" srcId="{13CBA0E2-DA4D-4077-B28B-AB485740C202}" destId="{3F3BF2E3-0626-47D7-8675-FF049BD5CA8C}" srcOrd="0" destOrd="0" presId="urn:microsoft.com/office/officeart/2005/8/layout/default"/>
    <dgm:cxn modelId="{3DBF0D45-69A3-43AC-8A61-A11EBED098FB}" srcId="{0252E4E3-5E37-45BC-AB56-E1F08DA7ED80}" destId="{E149BCDD-A199-4AB0-84C3-B8EEEF6FF7B6}" srcOrd="1" destOrd="0" parTransId="{FC10865A-2D8C-4B25-BC57-B6E789880978}" sibTransId="{5D8AA063-8D6E-45BE-8522-1EA45CDA1FD9}"/>
    <dgm:cxn modelId="{E30A116D-307B-4EC3-9D04-1AE1ABC4E649}" srcId="{0252E4E3-5E37-45BC-AB56-E1F08DA7ED80}" destId="{E1D36575-838B-4058-B195-BF587B42F69A}" srcOrd="4" destOrd="0" parTransId="{972B8522-4946-4607-88BE-7E2FD825548C}" sibTransId="{269B4753-CC10-4E49-831E-EA815477E99F}"/>
    <dgm:cxn modelId="{F4269C53-54AE-441F-86C4-EC99EE799DF0}" type="presOf" srcId="{515BA4E5-3CEC-4A47-889B-D5C761AD8B20}" destId="{55FF0871-D06A-4F83-A45F-A38FC9A4DB84}" srcOrd="0" destOrd="0" presId="urn:microsoft.com/office/officeart/2005/8/layout/default"/>
    <dgm:cxn modelId="{707C2777-2254-40F3-B316-67B5192F8269}" srcId="{0252E4E3-5E37-45BC-AB56-E1F08DA7ED80}" destId="{086AADF6-A6FE-4075-A10A-9A4F85909D1E}" srcOrd="3" destOrd="0" parTransId="{BE89F097-C1D0-4763-A705-7B1F57F52726}" sibTransId="{9A6D912B-B98A-420F-B37E-2A69779254E3}"/>
    <dgm:cxn modelId="{E5808181-CDAF-4C23-B447-C37389F8FECB}" type="presOf" srcId="{0252E4E3-5E37-45BC-AB56-E1F08DA7ED80}" destId="{071AC26A-C4DF-4E17-93E5-2916EF20BD2E}" srcOrd="0" destOrd="0" presId="urn:microsoft.com/office/officeart/2005/8/layout/default"/>
    <dgm:cxn modelId="{A2CDAF9C-D4A6-4E8A-8756-047CD62B3C7A}" type="presOf" srcId="{80675545-093D-42C0-973E-BE04996308CA}" destId="{B63D3986-33D5-4103-B414-152DCF37724D}" srcOrd="0" destOrd="0" presId="urn:microsoft.com/office/officeart/2005/8/layout/default"/>
    <dgm:cxn modelId="{BAF658B0-BEED-4D27-B05F-6B0C619027E8}" srcId="{0252E4E3-5E37-45BC-AB56-E1F08DA7ED80}" destId="{515BA4E5-3CEC-4A47-889B-D5C761AD8B20}" srcOrd="2" destOrd="0" parTransId="{A7A1CDF0-05B3-435D-9501-773E5C34DDCC}" sibTransId="{C3A22BB4-911F-4CEE-874B-413C19CE6B77}"/>
    <dgm:cxn modelId="{301B37C7-3CA6-46F1-B447-C578335CE786}" type="presOf" srcId="{E1D36575-838B-4058-B195-BF587B42F69A}" destId="{0C261EA1-28BE-439E-91B1-A1102E7114EF}" srcOrd="0" destOrd="0" presId="urn:microsoft.com/office/officeart/2005/8/layout/default"/>
    <dgm:cxn modelId="{CDD5D6D8-295B-4666-B4D8-2D8DFD23C2F5}" srcId="{0252E4E3-5E37-45BC-AB56-E1F08DA7ED80}" destId="{13CBA0E2-DA4D-4077-B28B-AB485740C202}" srcOrd="6" destOrd="0" parTransId="{C581D8CF-CD84-4AEF-A201-444940DC2820}" sibTransId="{F02C4F3E-AA1E-45A6-A54A-97472E08214C}"/>
    <dgm:cxn modelId="{D78982FA-DBB1-4304-B234-9A523B0F20F5}" type="presOf" srcId="{E149BCDD-A199-4AB0-84C3-B8EEEF6FF7B6}" destId="{599D5F51-FD03-4ECF-A902-024AF0D76878}" srcOrd="0" destOrd="0" presId="urn:microsoft.com/office/officeart/2005/8/layout/default"/>
    <dgm:cxn modelId="{73874472-0DC2-48D1-B9EC-2B2BE8DEC3DC}" type="presParOf" srcId="{071AC26A-C4DF-4E17-93E5-2916EF20BD2E}" destId="{B63D3986-33D5-4103-B414-152DCF37724D}" srcOrd="0" destOrd="0" presId="urn:microsoft.com/office/officeart/2005/8/layout/default"/>
    <dgm:cxn modelId="{FA630CF6-D7EA-4566-96FC-62925C85582F}" type="presParOf" srcId="{071AC26A-C4DF-4E17-93E5-2916EF20BD2E}" destId="{262F186F-B536-48D9-9B56-33F1BA74B1C1}" srcOrd="1" destOrd="0" presId="urn:microsoft.com/office/officeart/2005/8/layout/default"/>
    <dgm:cxn modelId="{B8962861-C88C-471B-9F15-027392EB6B03}" type="presParOf" srcId="{071AC26A-C4DF-4E17-93E5-2916EF20BD2E}" destId="{599D5F51-FD03-4ECF-A902-024AF0D76878}" srcOrd="2" destOrd="0" presId="urn:microsoft.com/office/officeart/2005/8/layout/default"/>
    <dgm:cxn modelId="{39819985-BD04-4CDD-9807-7B0572179EC6}" type="presParOf" srcId="{071AC26A-C4DF-4E17-93E5-2916EF20BD2E}" destId="{F65F562C-287A-42BB-A71B-C8AF9A4D90F9}" srcOrd="3" destOrd="0" presId="urn:microsoft.com/office/officeart/2005/8/layout/default"/>
    <dgm:cxn modelId="{29302A82-313F-4D43-A1A1-98191D6F3181}" type="presParOf" srcId="{071AC26A-C4DF-4E17-93E5-2916EF20BD2E}" destId="{55FF0871-D06A-4F83-A45F-A38FC9A4DB84}" srcOrd="4" destOrd="0" presId="urn:microsoft.com/office/officeart/2005/8/layout/default"/>
    <dgm:cxn modelId="{F2328995-5B27-4722-862D-D23C99F14C97}" type="presParOf" srcId="{071AC26A-C4DF-4E17-93E5-2916EF20BD2E}" destId="{260E0001-EAF2-448F-B321-D26C971D1547}" srcOrd="5" destOrd="0" presId="urn:microsoft.com/office/officeart/2005/8/layout/default"/>
    <dgm:cxn modelId="{7117FC92-58C5-4BEF-A1B9-E0626B47CF69}" type="presParOf" srcId="{071AC26A-C4DF-4E17-93E5-2916EF20BD2E}" destId="{1CB8444B-CEC0-45C5-BAD2-1CD93FAB2098}" srcOrd="6" destOrd="0" presId="urn:microsoft.com/office/officeart/2005/8/layout/default"/>
    <dgm:cxn modelId="{62C7D0E0-41AD-4985-9E72-27D09E6B3BB2}" type="presParOf" srcId="{071AC26A-C4DF-4E17-93E5-2916EF20BD2E}" destId="{7A6A69FE-E060-4A6C-8786-8DEA62802C91}" srcOrd="7" destOrd="0" presId="urn:microsoft.com/office/officeart/2005/8/layout/default"/>
    <dgm:cxn modelId="{00501E1A-CB20-4755-9EB2-144CD66B28C3}" type="presParOf" srcId="{071AC26A-C4DF-4E17-93E5-2916EF20BD2E}" destId="{0C261EA1-28BE-439E-91B1-A1102E7114EF}" srcOrd="8" destOrd="0" presId="urn:microsoft.com/office/officeart/2005/8/layout/default"/>
    <dgm:cxn modelId="{DF8B2683-E172-49A9-8C7B-E6CB8C3C2942}" type="presParOf" srcId="{071AC26A-C4DF-4E17-93E5-2916EF20BD2E}" destId="{A79E4728-E460-4272-83CB-A98013958352}" srcOrd="9" destOrd="0" presId="urn:microsoft.com/office/officeart/2005/8/layout/default"/>
    <dgm:cxn modelId="{C6409B3E-4B36-4D3B-9C37-0F45585667FA}" type="presParOf" srcId="{071AC26A-C4DF-4E17-93E5-2916EF20BD2E}" destId="{24C9C07D-7222-4730-89D6-7FA1B8B8401A}" srcOrd="10" destOrd="0" presId="urn:microsoft.com/office/officeart/2005/8/layout/default"/>
    <dgm:cxn modelId="{7A2C7A81-3D24-4A9B-B4DD-FD35131AD67B}" type="presParOf" srcId="{071AC26A-C4DF-4E17-93E5-2916EF20BD2E}" destId="{6B4E8534-0827-45BB-B65B-46791ED55060}" srcOrd="11" destOrd="0" presId="urn:microsoft.com/office/officeart/2005/8/layout/default"/>
    <dgm:cxn modelId="{0688CF5E-76F7-46C9-B22C-67D5335C890F}" type="presParOf" srcId="{071AC26A-C4DF-4E17-93E5-2916EF20BD2E}" destId="{3F3BF2E3-0626-47D7-8675-FF049BD5CA8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626D0F-1387-4C01-A2B0-2174961E8F5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785A5C-8E70-4704-B35C-F9BF94FC4B29}">
      <dgm:prSet/>
      <dgm:spPr/>
      <dgm:t>
        <a:bodyPr/>
        <a:lstStyle/>
        <a:p>
          <a:pPr>
            <a:defRPr cap="all"/>
          </a:pPr>
          <a:r>
            <a:rPr lang="en-IN" b="1"/>
            <a:t>Thank You</a:t>
          </a:r>
          <a:endParaRPr lang="en-US"/>
        </a:p>
      </dgm:t>
    </dgm:pt>
    <dgm:pt modelId="{49FA3BAD-53BE-4571-BE1A-D12C515E2F8A}" type="parTrans" cxnId="{B4BC4056-916D-4E75-ABA4-F87C0B10950A}">
      <dgm:prSet/>
      <dgm:spPr/>
      <dgm:t>
        <a:bodyPr/>
        <a:lstStyle/>
        <a:p>
          <a:endParaRPr lang="en-US"/>
        </a:p>
      </dgm:t>
    </dgm:pt>
    <dgm:pt modelId="{A7A11423-D807-48BE-807C-5BA59A8D7779}" type="sibTrans" cxnId="{B4BC4056-916D-4E75-ABA4-F87C0B10950A}">
      <dgm:prSet/>
      <dgm:spPr/>
      <dgm:t>
        <a:bodyPr/>
        <a:lstStyle/>
        <a:p>
          <a:endParaRPr lang="en-US"/>
        </a:p>
      </dgm:t>
    </dgm:pt>
    <dgm:pt modelId="{4A6BEDF2-6E8D-4A37-A1BC-48BCE9DEBC3C}">
      <dgm:prSet/>
      <dgm:spPr/>
      <dgm:t>
        <a:bodyPr/>
        <a:lstStyle/>
        <a:p>
          <a:pPr>
            <a:defRPr cap="all"/>
          </a:pPr>
          <a:r>
            <a:rPr lang="en-IN" b="1"/>
            <a:t>Developed by:</a:t>
          </a:r>
          <a:br>
            <a:rPr lang="en-IN"/>
          </a:br>
          <a:r>
            <a:rPr lang="en-IN"/>
            <a:t>Kanimozhi D.</a:t>
          </a:r>
          <a:endParaRPr lang="en-US"/>
        </a:p>
      </dgm:t>
    </dgm:pt>
    <dgm:pt modelId="{291BFB84-272A-4C86-A4AB-09E7D2EDDDB7}" type="parTrans" cxnId="{A4A593F1-8C8B-4EBE-8B94-E3851DFE97B1}">
      <dgm:prSet/>
      <dgm:spPr/>
      <dgm:t>
        <a:bodyPr/>
        <a:lstStyle/>
        <a:p>
          <a:endParaRPr lang="en-US"/>
        </a:p>
      </dgm:t>
    </dgm:pt>
    <dgm:pt modelId="{CBF5D36F-D382-42F4-B7B3-B6611A3DE754}" type="sibTrans" cxnId="{A4A593F1-8C8B-4EBE-8B94-E3851DFE97B1}">
      <dgm:prSet/>
      <dgm:spPr/>
      <dgm:t>
        <a:bodyPr/>
        <a:lstStyle/>
        <a:p>
          <a:endParaRPr lang="en-US"/>
        </a:p>
      </dgm:t>
    </dgm:pt>
    <dgm:pt modelId="{7344AB72-8798-4A09-B227-D58C73117EDD}">
      <dgm:prSet/>
      <dgm:spPr/>
      <dgm:t>
        <a:bodyPr/>
        <a:lstStyle/>
        <a:p>
          <a:pPr>
            <a:defRPr cap="all"/>
          </a:pPr>
          <a:r>
            <a:rPr lang="en-IN" b="1" dirty="0"/>
            <a:t>Tools Used:</a:t>
          </a:r>
          <a:br>
            <a:rPr lang="en-IN" dirty="0"/>
          </a:br>
          <a:r>
            <a:rPr lang="en-IN" dirty="0"/>
            <a:t>TensorFlow | </a:t>
          </a:r>
          <a:r>
            <a:rPr lang="en-IN" dirty="0" err="1"/>
            <a:t>Keras</a:t>
          </a:r>
          <a:r>
            <a:rPr lang="en-IN" dirty="0"/>
            <a:t> | </a:t>
          </a:r>
          <a:r>
            <a:rPr lang="en-IN" dirty="0" err="1"/>
            <a:t>Streamlit</a:t>
          </a:r>
          <a:r>
            <a:rPr lang="en-IN" dirty="0"/>
            <a:t> | VS code</a:t>
          </a:r>
          <a:endParaRPr lang="en-US" dirty="0"/>
        </a:p>
      </dgm:t>
    </dgm:pt>
    <dgm:pt modelId="{B167840F-8A41-448E-AFC5-4B93F1696C7C}" type="parTrans" cxnId="{00E66F7C-F019-477A-91DB-7949015C100F}">
      <dgm:prSet/>
      <dgm:spPr/>
      <dgm:t>
        <a:bodyPr/>
        <a:lstStyle/>
        <a:p>
          <a:endParaRPr lang="en-US"/>
        </a:p>
      </dgm:t>
    </dgm:pt>
    <dgm:pt modelId="{4088618D-4C8B-4C20-9E79-1BBF164C22F2}" type="sibTrans" cxnId="{00E66F7C-F019-477A-91DB-7949015C100F}">
      <dgm:prSet/>
      <dgm:spPr/>
      <dgm:t>
        <a:bodyPr/>
        <a:lstStyle/>
        <a:p>
          <a:endParaRPr lang="en-US"/>
        </a:p>
      </dgm:t>
    </dgm:pt>
    <dgm:pt modelId="{9742AC2C-D868-4C91-912C-12AFCAD7A5AC}">
      <dgm:prSet/>
      <dgm:spPr/>
      <dgm:t>
        <a:bodyPr/>
        <a:lstStyle/>
        <a:p>
          <a:pPr>
            <a:defRPr cap="all"/>
          </a:pPr>
          <a:r>
            <a:rPr lang="en-IN"/>
            <a:t>🐟 </a:t>
          </a:r>
          <a:r>
            <a:rPr lang="en-IN" i="1"/>
            <a:t>"Deep Learning beneath the surface — identifying fish smarter!"</a:t>
          </a:r>
          <a:endParaRPr lang="en-US"/>
        </a:p>
      </dgm:t>
    </dgm:pt>
    <dgm:pt modelId="{7CCBA46A-9F2E-48E0-89E8-C27C4007F904}" type="parTrans" cxnId="{E7B79137-3425-47A8-B3DD-DAA5770E9815}">
      <dgm:prSet/>
      <dgm:spPr/>
      <dgm:t>
        <a:bodyPr/>
        <a:lstStyle/>
        <a:p>
          <a:endParaRPr lang="en-US"/>
        </a:p>
      </dgm:t>
    </dgm:pt>
    <dgm:pt modelId="{62820E70-6475-4440-98E8-571A60ACA06D}" type="sibTrans" cxnId="{E7B79137-3425-47A8-B3DD-DAA5770E9815}">
      <dgm:prSet/>
      <dgm:spPr/>
      <dgm:t>
        <a:bodyPr/>
        <a:lstStyle/>
        <a:p>
          <a:endParaRPr lang="en-US"/>
        </a:p>
      </dgm:t>
    </dgm:pt>
    <dgm:pt modelId="{354A6663-690A-42D9-A264-51F6EC8C80D8}" type="pres">
      <dgm:prSet presAssocID="{42626D0F-1387-4C01-A2B0-2174961E8F5E}" presName="root" presStyleCnt="0">
        <dgm:presLayoutVars>
          <dgm:dir/>
          <dgm:resizeHandles val="exact"/>
        </dgm:presLayoutVars>
      </dgm:prSet>
      <dgm:spPr/>
    </dgm:pt>
    <dgm:pt modelId="{13FF6A28-82DD-458B-ACA9-B24DEF6C4E5C}" type="pres">
      <dgm:prSet presAssocID="{9D785A5C-8E70-4704-B35C-F9BF94FC4B29}" presName="compNode" presStyleCnt="0"/>
      <dgm:spPr/>
    </dgm:pt>
    <dgm:pt modelId="{B75FCC5D-2A81-4796-B70B-7BBD6F92F1E6}" type="pres">
      <dgm:prSet presAssocID="{9D785A5C-8E70-4704-B35C-F9BF94FC4B29}" presName="iconBgRect" presStyleLbl="bgShp" presStyleIdx="0" presStyleCnt="4"/>
      <dgm:spPr/>
    </dgm:pt>
    <dgm:pt modelId="{C93D7B3A-2AD9-41F5-A71F-500607BCE296}" type="pres">
      <dgm:prSet presAssocID="{9D785A5C-8E70-4704-B35C-F9BF94FC4B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C4015C7-C52C-4872-87F6-34FA129FFC9A}" type="pres">
      <dgm:prSet presAssocID="{9D785A5C-8E70-4704-B35C-F9BF94FC4B29}" presName="spaceRect" presStyleCnt="0"/>
      <dgm:spPr/>
    </dgm:pt>
    <dgm:pt modelId="{B840EE75-2266-41CA-A9D9-0F6ABB20DE1A}" type="pres">
      <dgm:prSet presAssocID="{9D785A5C-8E70-4704-B35C-F9BF94FC4B29}" presName="textRect" presStyleLbl="revTx" presStyleIdx="0" presStyleCnt="4">
        <dgm:presLayoutVars>
          <dgm:chMax val="1"/>
          <dgm:chPref val="1"/>
        </dgm:presLayoutVars>
      </dgm:prSet>
      <dgm:spPr/>
    </dgm:pt>
    <dgm:pt modelId="{B70253E2-0198-4672-831B-F7115681018B}" type="pres">
      <dgm:prSet presAssocID="{A7A11423-D807-48BE-807C-5BA59A8D7779}" presName="sibTrans" presStyleCnt="0"/>
      <dgm:spPr/>
    </dgm:pt>
    <dgm:pt modelId="{2C5CB51E-B062-4961-B061-8EE4D6DEE103}" type="pres">
      <dgm:prSet presAssocID="{4A6BEDF2-6E8D-4A37-A1BC-48BCE9DEBC3C}" presName="compNode" presStyleCnt="0"/>
      <dgm:spPr/>
    </dgm:pt>
    <dgm:pt modelId="{259D064C-C76E-49F8-8D48-1BCA5A4AE502}" type="pres">
      <dgm:prSet presAssocID="{4A6BEDF2-6E8D-4A37-A1BC-48BCE9DEBC3C}" presName="iconBgRect" presStyleLbl="bgShp" presStyleIdx="1" presStyleCnt="4"/>
      <dgm:spPr/>
    </dgm:pt>
    <dgm:pt modelId="{43C8ED86-3654-4E61-BFD6-7E34628E1713}" type="pres">
      <dgm:prSet presAssocID="{4A6BEDF2-6E8D-4A37-A1BC-48BCE9DEBC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2C5F419-A66E-4FC1-AB55-22CB5948CF12}" type="pres">
      <dgm:prSet presAssocID="{4A6BEDF2-6E8D-4A37-A1BC-48BCE9DEBC3C}" presName="spaceRect" presStyleCnt="0"/>
      <dgm:spPr/>
    </dgm:pt>
    <dgm:pt modelId="{7C4C6D11-1C00-4BE7-8706-9DCD12529EAB}" type="pres">
      <dgm:prSet presAssocID="{4A6BEDF2-6E8D-4A37-A1BC-48BCE9DEBC3C}" presName="textRect" presStyleLbl="revTx" presStyleIdx="1" presStyleCnt="4">
        <dgm:presLayoutVars>
          <dgm:chMax val="1"/>
          <dgm:chPref val="1"/>
        </dgm:presLayoutVars>
      </dgm:prSet>
      <dgm:spPr/>
    </dgm:pt>
    <dgm:pt modelId="{537311B2-8CF4-43F8-AC54-693AC2945745}" type="pres">
      <dgm:prSet presAssocID="{CBF5D36F-D382-42F4-B7B3-B6611A3DE754}" presName="sibTrans" presStyleCnt="0"/>
      <dgm:spPr/>
    </dgm:pt>
    <dgm:pt modelId="{F8673C3A-3F1A-4E6E-B374-18D20C050C93}" type="pres">
      <dgm:prSet presAssocID="{7344AB72-8798-4A09-B227-D58C73117EDD}" presName="compNode" presStyleCnt="0"/>
      <dgm:spPr/>
    </dgm:pt>
    <dgm:pt modelId="{7CFBF64C-D37B-4303-81D9-55EAF82E0433}" type="pres">
      <dgm:prSet presAssocID="{7344AB72-8798-4A09-B227-D58C73117EDD}" presName="iconBgRect" presStyleLbl="bgShp" presStyleIdx="2" presStyleCnt="4"/>
      <dgm:spPr/>
    </dgm:pt>
    <dgm:pt modelId="{453DBBCA-8865-4E19-B45C-A7ED7C813FB2}" type="pres">
      <dgm:prSet presAssocID="{7344AB72-8798-4A09-B227-D58C73117E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DE45379-A3FD-48EC-BD7A-563462A8AC19}" type="pres">
      <dgm:prSet presAssocID="{7344AB72-8798-4A09-B227-D58C73117EDD}" presName="spaceRect" presStyleCnt="0"/>
      <dgm:spPr/>
    </dgm:pt>
    <dgm:pt modelId="{C10B1886-23D7-44C1-8FA1-8D8B0D7916D5}" type="pres">
      <dgm:prSet presAssocID="{7344AB72-8798-4A09-B227-D58C73117EDD}" presName="textRect" presStyleLbl="revTx" presStyleIdx="2" presStyleCnt="4">
        <dgm:presLayoutVars>
          <dgm:chMax val="1"/>
          <dgm:chPref val="1"/>
        </dgm:presLayoutVars>
      </dgm:prSet>
      <dgm:spPr/>
    </dgm:pt>
    <dgm:pt modelId="{51039BF5-3A56-4763-9A77-A930034C8BA5}" type="pres">
      <dgm:prSet presAssocID="{4088618D-4C8B-4C20-9E79-1BBF164C22F2}" presName="sibTrans" presStyleCnt="0"/>
      <dgm:spPr/>
    </dgm:pt>
    <dgm:pt modelId="{5BB185F4-EDAD-445D-AB08-601656F5C49D}" type="pres">
      <dgm:prSet presAssocID="{9742AC2C-D868-4C91-912C-12AFCAD7A5AC}" presName="compNode" presStyleCnt="0"/>
      <dgm:spPr/>
    </dgm:pt>
    <dgm:pt modelId="{91F9B704-4533-4343-8409-BAFCEAD0018C}" type="pres">
      <dgm:prSet presAssocID="{9742AC2C-D868-4C91-912C-12AFCAD7A5AC}" presName="iconBgRect" presStyleLbl="bgShp" presStyleIdx="3" presStyleCnt="4"/>
      <dgm:spPr/>
    </dgm:pt>
    <dgm:pt modelId="{9614A0D6-FCA0-4D10-A018-898F1F7FD548}" type="pres">
      <dgm:prSet presAssocID="{9742AC2C-D868-4C91-912C-12AFCAD7A5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DE86B917-100B-4008-962D-08480F99E16F}" type="pres">
      <dgm:prSet presAssocID="{9742AC2C-D868-4C91-912C-12AFCAD7A5AC}" presName="spaceRect" presStyleCnt="0"/>
      <dgm:spPr/>
    </dgm:pt>
    <dgm:pt modelId="{16EBC238-83CA-4BB8-9510-39DB6EB8A3A2}" type="pres">
      <dgm:prSet presAssocID="{9742AC2C-D868-4C91-912C-12AFCAD7A5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0B3D14-91D7-4EFE-BF11-7CCFD1C1F009}" type="presOf" srcId="{7344AB72-8798-4A09-B227-D58C73117EDD}" destId="{C10B1886-23D7-44C1-8FA1-8D8B0D7916D5}" srcOrd="0" destOrd="0" presId="urn:microsoft.com/office/officeart/2018/5/layout/IconCircleLabelList"/>
    <dgm:cxn modelId="{E7B79137-3425-47A8-B3DD-DAA5770E9815}" srcId="{42626D0F-1387-4C01-A2B0-2174961E8F5E}" destId="{9742AC2C-D868-4C91-912C-12AFCAD7A5AC}" srcOrd="3" destOrd="0" parTransId="{7CCBA46A-9F2E-48E0-89E8-C27C4007F904}" sibTransId="{62820E70-6475-4440-98E8-571A60ACA06D}"/>
    <dgm:cxn modelId="{B4BC4056-916D-4E75-ABA4-F87C0B10950A}" srcId="{42626D0F-1387-4C01-A2B0-2174961E8F5E}" destId="{9D785A5C-8E70-4704-B35C-F9BF94FC4B29}" srcOrd="0" destOrd="0" parTransId="{49FA3BAD-53BE-4571-BE1A-D12C515E2F8A}" sibTransId="{A7A11423-D807-48BE-807C-5BA59A8D7779}"/>
    <dgm:cxn modelId="{00E66F7C-F019-477A-91DB-7949015C100F}" srcId="{42626D0F-1387-4C01-A2B0-2174961E8F5E}" destId="{7344AB72-8798-4A09-B227-D58C73117EDD}" srcOrd="2" destOrd="0" parTransId="{B167840F-8A41-448E-AFC5-4B93F1696C7C}" sibTransId="{4088618D-4C8B-4C20-9E79-1BBF164C22F2}"/>
    <dgm:cxn modelId="{262EFDD2-57C5-4443-894B-986228E912CD}" type="presOf" srcId="{42626D0F-1387-4C01-A2B0-2174961E8F5E}" destId="{354A6663-690A-42D9-A264-51F6EC8C80D8}" srcOrd="0" destOrd="0" presId="urn:microsoft.com/office/officeart/2018/5/layout/IconCircleLabelList"/>
    <dgm:cxn modelId="{A4A593F1-8C8B-4EBE-8B94-E3851DFE97B1}" srcId="{42626D0F-1387-4C01-A2B0-2174961E8F5E}" destId="{4A6BEDF2-6E8D-4A37-A1BC-48BCE9DEBC3C}" srcOrd="1" destOrd="0" parTransId="{291BFB84-272A-4C86-A4AB-09E7D2EDDDB7}" sibTransId="{CBF5D36F-D382-42F4-B7B3-B6611A3DE754}"/>
    <dgm:cxn modelId="{5AF08FF3-D1DA-48DA-8729-B2A5BCB0C795}" type="presOf" srcId="{4A6BEDF2-6E8D-4A37-A1BC-48BCE9DEBC3C}" destId="{7C4C6D11-1C00-4BE7-8706-9DCD12529EAB}" srcOrd="0" destOrd="0" presId="urn:microsoft.com/office/officeart/2018/5/layout/IconCircleLabelList"/>
    <dgm:cxn modelId="{EF82C7FA-0BEE-4D7F-B437-915DBF90CC84}" type="presOf" srcId="{9D785A5C-8E70-4704-B35C-F9BF94FC4B29}" destId="{B840EE75-2266-41CA-A9D9-0F6ABB20DE1A}" srcOrd="0" destOrd="0" presId="urn:microsoft.com/office/officeart/2018/5/layout/IconCircleLabelList"/>
    <dgm:cxn modelId="{566A75FF-C1EF-4E4C-A536-A73FAA97E213}" type="presOf" srcId="{9742AC2C-D868-4C91-912C-12AFCAD7A5AC}" destId="{16EBC238-83CA-4BB8-9510-39DB6EB8A3A2}" srcOrd="0" destOrd="0" presId="urn:microsoft.com/office/officeart/2018/5/layout/IconCircleLabelList"/>
    <dgm:cxn modelId="{456139FA-5011-49C8-9389-A6B8B24CAECC}" type="presParOf" srcId="{354A6663-690A-42D9-A264-51F6EC8C80D8}" destId="{13FF6A28-82DD-458B-ACA9-B24DEF6C4E5C}" srcOrd="0" destOrd="0" presId="urn:microsoft.com/office/officeart/2018/5/layout/IconCircleLabelList"/>
    <dgm:cxn modelId="{80A7322B-6244-4891-98DB-C7B7ECD36296}" type="presParOf" srcId="{13FF6A28-82DD-458B-ACA9-B24DEF6C4E5C}" destId="{B75FCC5D-2A81-4796-B70B-7BBD6F92F1E6}" srcOrd="0" destOrd="0" presId="urn:microsoft.com/office/officeart/2018/5/layout/IconCircleLabelList"/>
    <dgm:cxn modelId="{C1C754F4-65C9-453C-8D79-4E3AE334B2F6}" type="presParOf" srcId="{13FF6A28-82DD-458B-ACA9-B24DEF6C4E5C}" destId="{C93D7B3A-2AD9-41F5-A71F-500607BCE296}" srcOrd="1" destOrd="0" presId="urn:microsoft.com/office/officeart/2018/5/layout/IconCircleLabelList"/>
    <dgm:cxn modelId="{AA915BE5-1995-4C18-8812-B218C9C9E304}" type="presParOf" srcId="{13FF6A28-82DD-458B-ACA9-B24DEF6C4E5C}" destId="{AC4015C7-C52C-4872-87F6-34FA129FFC9A}" srcOrd="2" destOrd="0" presId="urn:microsoft.com/office/officeart/2018/5/layout/IconCircleLabelList"/>
    <dgm:cxn modelId="{A9DB0E16-BA28-413A-97B8-3313B5BA4C94}" type="presParOf" srcId="{13FF6A28-82DD-458B-ACA9-B24DEF6C4E5C}" destId="{B840EE75-2266-41CA-A9D9-0F6ABB20DE1A}" srcOrd="3" destOrd="0" presId="urn:microsoft.com/office/officeart/2018/5/layout/IconCircleLabelList"/>
    <dgm:cxn modelId="{150DAADD-D291-42AF-A702-859A3EE8A5DA}" type="presParOf" srcId="{354A6663-690A-42D9-A264-51F6EC8C80D8}" destId="{B70253E2-0198-4672-831B-F7115681018B}" srcOrd="1" destOrd="0" presId="urn:microsoft.com/office/officeart/2018/5/layout/IconCircleLabelList"/>
    <dgm:cxn modelId="{BF927303-F8F1-4BBA-8FC2-2A2D9E412CB4}" type="presParOf" srcId="{354A6663-690A-42D9-A264-51F6EC8C80D8}" destId="{2C5CB51E-B062-4961-B061-8EE4D6DEE103}" srcOrd="2" destOrd="0" presId="urn:microsoft.com/office/officeart/2018/5/layout/IconCircleLabelList"/>
    <dgm:cxn modelId="{73020729-79CF-4342-B9C2-8BDD0DE35C43}" type="presParOf" srcId="{2C5CB51E-B062-4961-B061-8EE4D6DEE103}" destId="{259D064C-C76E-49F8-8D48-1BCA5A4AE502}" srcOrd="0" destOrd="0" presId="urn:microsoft.com/office/officeart/2018/5/layout/IconCircleLabelList"/>
    <dgm:cxn modelId="{B7AEAB78-6319-4839-B27B-639F833A1FA3}" type="presParOf" srcId="{2C5CB51E-B062-4961-B061-8EE4D6DEE103}" destId="{43C8ED86-3654-4E61-BFD6-7E34628E1713}" srcOrd="1" destOrd="0" presId="urn:microsoft.com/office/officeart/2018/5/layout/IconCircleLabelList"/>
    <dgm:cxn modelId="{191D4F21-76AF-4420-94EC-6813B9D569F4}" type="presParOf" srcId="{2C5CB51E-B062-4961-B061-8EE4D6DEE103}" destId="{02C5F419-A66E-4FC1-AB55-22CB5948CF12}" srcOrd="2" destOrd="0" presId="urn:microsoft.com/office/officeart/2018/5/layout/IconCircleLabelList"/>
    <dgm:cxn modelId="{3ACED30B-FA83-44B4-AD8F-DE63CD51A255}" type="presParOf" srcId="{2C5CB51E-B062-4961-B061-8EE4D6DEE103}" destId="{7C4C6D11-1C00-4BE7-8706-9DCD12529EAB}" srcOrd="3" destOrd="0" presId="urn:microsoft.com/office/officeart/2018/5/layout/IconCircleLabelList"/>
    <dgm:cxn modelId="{CB905CAC-AE66-4F1C-8740-5853C43CEFEF}" type="presParOf" srcId="{354A6663-690A-42D9-A264-51F6EC8C80D8}" destId="{537311B2-8CF4-43F8-AC54-693AC2945745}" srcOrd="3" destOrd="0" presId="urn:microsoft.com/office/officeart/2018/5/layout/IconCircleLabelList"/>
    <dgm:cxn modelId="{0FA22250-CDC7-4FAF-9221-98105CE481AC}" type="presParOf" srcId="{354A6663-690A-42D9-A264-51F6EC8C80D8}" destId="{F8673C3A-3F1A-4E6E-B374-18D20C050C93}" srcOrd="4" destOrd="0" presId="urn:microsoft.com/office/officeart/2018/5/layout/IconCircleLabelList"/>
    <dgm:cxn modelId="{B5F656AF-94C4-4908-AEEB-72AAB946E2EC}" type="presParOf" srcId="{F8673C3A-3F1A-4E6E-B374-18D20C050C93}" destId="{7CFBF64C-D37B-4303-81D9-55EAF82E0433}" srcOrd="0" destOrd="0" presId="urn:microsoft.com/office/officeart/2018/5/layout/IconCircleLabelList"/>
    <dgm:cxn modelId="{177EF461-70AD-4241-89AE-1A1B9943EC2A}" type="presParOf" srcId="{F8673C3A-3F1A-4E6E-B374-18D20C050C93}" destId="{453DBBCA-8865-4E19-B45C-A7ED7C813FB2}" srcOrd="1" destOrd="0" presId="urn:microsoft.com/office/officeart/2018/5/layout/IconCircleLabelList"/>
    <dgm:cxn modelId="{1473D5E2-153C-40AF-BA39-38DD590CD6AF}" type="presParOf" srcId="{F8673C3A-3F1A-4E6E-B374-18D20C050C93}" destId="{1DE45379-A3FD-48EC-BD7A-563462A8AC19}" srcOrd="2" destOrd="0" presId="urn:microsoft.com/office/officeart/2018/5/layout/IconCircleLabelList"/>
    <dgm:cxn modelId="{D4767807-0012-41D3-BE35-B1F22E836EE8}" type="presParOf" srcId="{F8673C3A-3F1A-4E6E-B374-18D20C050C93}" destId="{C10B1886-23D7-44C1-8FA1-8D8B0D7916D5}" srcOrd="3" destOrd="0" presId="urn:microsoft.com/office/officeart/2018/5/layout/IconCircleLabelList"/>
    <dgm:cxn modelId="{EA235518-2646-45F1-B4D4-66602EAE216D}" type="presParOf" srcId="{354A6663-690A-42D9-A264-51F6EC8C80D8}" destId="{51039BF5-3A56-4763-9A77-A930034C8BA5}" srcOrd="5" destOrd="0" presId="urn:microsoft.com/office/officeart/2018/5/layout/IconCircleLabelList"/>
    <dgm:cxn modelId="{607A319C-21BE-43A4-82EC-E16C33ADC2AD}" type="presParOf" srcId="{354A6663-690A-42D9-A264-51F6EC8C80D8}" destId="{5BB185F4-EDAD-445D-AB08-601656F5C49D}" srcOrd="6" destOrd="0" presId="urn:microsoft.com/office/officeart/2018/5/layout/IconCircleLabelList"/>
    <dgm:cxn modelId="{DF88413F-F42D-4E7C-852D-465AF0B21B47}" type="presParOf" srcId="{5BB185F4-EDAD-445D-AB08-601656F5C49D}" destId="{91F9B704-4533-4343-8409-BAFCEAD0018C}" srcOrd="0" destOrd="0" presId="urn:microsoft.com/office/officeart/2018/5/layout/IconCircleLabelList"/>
    <dgm:cxn modelId="{0F68E00B-8747-41A5-BA34-0DDBE7FE5597}" type="presParOf" srcId="{5BB185F4-EDAD-445D-AB08-601656F5C49D}" destId="{9614A0D6-FCA0-4D10-A018-898F1F7FD548}" srcOrd="1" destOrd="0" presId="urn:microsoft.com/office/officeart/2018/5/layout/IconCircleLabelList"/>
    <dgm:cxn modelId="{0488280B-3EE8-4FE2-B54D-B13ACD291E62}" type="presParOf" srcId="{5BB185F4-EDAD-445D-AB08-601656F5C49D}" destId="{DE86B917-100B-4008-962D-08480F99E16F}" srcOrd="2" destOrd="0" presId="urn:microsoft.com/office/officeart/2018/5/layout/IconCircleLabelList"/>
    <dgm:cxn modelId="{7FF98308-77BC-4DEF-BD0C-5ED8A2F496F7}" type="presParOf" srcId="{5BB185F4-EDAD-445D-AB08-601656F5C49D}" destId="{16EBC238-83CA-4BB8-9510-39DB6EB8A3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214A5-196A-4070-B79F-6A69C83422B8}">
      <dsp:nvSpPr>
        <dsp:cNvPr id="0" name=""/>
        <dsp:cNvSpPr/>
      </dsp:nvSpPr>
      <dsp:spPr>
        <a:xfrm>
          <a:off x="0" y="17030"/>
          <a:ext cx="10515600" cy="6787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Project Overview</a:t>
          </a:r>
          <a:endParaRPr lang="en-US" sz="1700" kern="1200"/>
        </a:p>
      </dsp:txBody>
      <dsp:txXfrm>
        <a:off x="33134" y="50164"/>
        <a:ext cx="10449332" cy="612478"/>
      </dsp:txXfrm>
    </dsp:sp>
    <dsp:sp modelId="{0871D814-8B15-456F-AB31-96DC338ADF82}">
      <dsp:nvSpPr>
        <dsp:cNvPr id="0" name=""/>
        <dsp:cNvSpPr/>
      </dsp:nvSpPr>
      <dsp:spPr>
        <a:xfrm>
          <a:off x="0" y="744736"/>
          <a:ext cx="10515600" cy="6787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Goal:</a:t>
          </a:r>
          <a:br>
            <a:rPr lang="en-US" sz="1700" kern="1200"/>
          </a:br>
          <a:r>
            <a:rPr lang="en-US" sz="1700" kern="1200"/>
            <a:t>To build and deploy a Deep learning model that classifies fish images into multiple species.</a:t>
          </a:r>
        </a:p>
      </dsp:txBody>
      <dsp:txXfrm>
        <a:off x="33134" y="777870"/>
        <a:ext cx="10449332" cy="612478"/>
      </dsp:txXfrm>
    </dsp:sp>
    <dsp:sp modelId="{0F981202-4D08-40F1-BCB4-56C76991955B}">
      <dsp:nvSpPr>
        <dsp:cNvPr id="0" name=""/>
        <dsp:cNvSpPr/>
      </dsp:nvSpPr>
      <dsp:spPr>
        <a:xfrm>
          <a:off x="0" y="1472442"/>
          <a:ext cx="10515600" cy="67874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Key Components:</a:t>
          </a:r>
          <a:endParaRPr lang="en-US" sz="1700" kern="1200"/>
        </a:p>
      </dsp:txBody>
      <dsp:txXfrm>
        <a:off x="33134" y="1505576"/>
        <a:ext cx="10449332" cy="612478"/>
      </dsp:txXfrm>
    </dsp:sp>
    <dsp:sp modelId="{0F6591E4-75F0-4F7B-ABCF-DB4F2B6960B4}">
      <dsp:nvSpPr>
        <dsp:cNvPr id="0" name=""/>
        <dsp:cNvSpPr/>
      </dsp:nvSpPr>
      <dsp:spPr>
        <a:xfrm>
          <a:off x="0" y="2200149"/>
          <a:ext cx="10515600" cy="6787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CNN model built from scratch</a:t>
          </a:r>
        </a:p>
      </dsp:txBody>
      <dsp:txXfrm>
        <a:off x="33134" y="2233283"/>
        <a:ext cx="10449332" cy="612478"/>
      </dsp:txXfrm>
    </dsp:sp>
    <dsp:sp modelId="{95513AAE-3702-4C60-90B4-85E268ECC9C0}">
      <dsp:nvSpPr>
        <dsp:cNvPr id="0" name=""/>
        <dsp:cNvSpPr/>
      </dsp:nvSpPr>
      <dsp:spPr>
        <a:xfrm>
          <a:off x="0" y="2927855"/>
          <a:ext cx="10515600" cy="67874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Pretrained model (MobileNet)</a:t>
          </a:r>
        </a:p>
      </dsp:txBody>
      <dsp:txXfrm>
        <a:off x="33134" y="2960989"/>
        <a:ext cx="10449332" cy="612478"/>
      </dsp:txXfrm>
    </dsp:sp>
    <dsp:sp modelId="{8CE77DAF-CEB3-4D5B-8019-C90A85895750}">
      <dsp:nvSpPr>
        <dsp:cNvPr id="0" name=""/>
        <dsp:cNvSpPr/>
      </dsp:nvSpPr>
      <dsp:spPr>
        <a:xfrm>
          <a:off x="0" y="3655561"/>
          <a:ext cx="10515600" cy="6787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Streamlit web app for deployment</a:t>
          </a:r>
        </a:p>
      </dsp:txBody>
      <dsp:txXfrm>
        <a:off x="33134" y="3688695"/>
        <a:ext cx="10449332" cy="612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6DD12-E8AC-48E4-A2FC-4FA5EC35D6B5}">
      <dsp:nvSpPr>
        <dsp:cNvPr id="0" name=""/>
        <dsp:cNvSpPr/>
      </dsp:nvSpPr>
      <dsp:spPr>
        <a:xfrm>
          <a:off x="8825818" y="1090199"/>
          <a:ext cx="2012429" cy="20127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5D650-9A2E-4D8A-8EBD-C23507665272}">
      <dsp:nvSpPr>
        <dsp:cNvPr id="0" name=""/>
        <dsp:cNvSpPr/>
      </dsp:nvSpPr>
      <dsp:spPr>
        <a:xfrm>
          <a:off x="8892221" y="1157303"/>
          <a:ext cx="1878553" cy="1878551"/>
        </a:xfrm>
        <a:prstGeom prst="ellipse">
          <a:avLst/>
        </a:prstGeom>
        <a:solidFill>
          <a:schemeClr val="accent5">
            <a:hueOff val="-1350239"/>
            <a:satOff val="-92"/>
            <a:lumOff val="2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Helps in seafood quality control and species tracking</a:t>
          </a:r>
        </a:p>
      </dsp:txBody>
      <dsp:txXfrm>
        <a:off x="9161044" y="1425718"/>
        <a:ext cx="1341976" cy="1341721"/>
      </dsp:txXfrm>
    </dsp:sp>
    <dsp:sp modelId="{3487F346-2B15-449A-881E-7C175FAB9864}">
      <dsp:nvSpPr>
        <dsp:cNvPr id="0" name=""/>
        <dsp:cNvSpPr/>
      </dsp:nvSpPr>
      <dsp:spPr>
        <a:xfrm rot="2700000">
          <a:off x="6744960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5">
            <a:hueOff val="-2700478"/>
            <a:satOff val="-184"/>
            <a:lumOff val="4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AD5E8-F4D2-44B4-A9AE-21A4382938C7}">
      <dsp:nvSpPr>
        <dsp:cNvPr id="0" name=""/>
        <dsp:cNvSpPr/>
      </dsp:nvSpPr>
      <dsp:spPr>
        <a:xfrm>
          <a:off x="6813388" y="1157303"/>
          <a:ext cx="1878553" cy="1878551"/>
        </a:xfrm>
        <a:prstGeom prst="ellips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Reduces manual identification effort</a:t>
          </a:r>
        </a:p>
      </dsp:txBody>
      <dsp:txXfrm>
        <a:off x="7081141" y="1425718"/>
        <a:ext cx="1341976" cy="1341721"/>
      </dsp:txXfrm>
    </dsp:sp>
    <dsp:sp modelId="{A6C8EDA7-AD6B-43C2-BC68-3BED800764D6}">
      <dsp:nvSpPr>
        <dsp:cNvPr id="0" name=""/>
        <dsp:cNvSpPr/>
      </dsp:nvSpPr>
      <dsp:spPr>
        <a:xfrm rot="2700000">
          <a:off x="4666127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5">
            <a:hueOff val="-5400955"/>
            <a:satOff val="-367"/>
            <a:lumOff val="8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FB1C1-C37C-4426-AAAF-DAF55DCF10D7}">
      <dsp:nvSpPr>
        <dsp:cNvPr id="0" name=""/>
        <dsp:cNvSpPr/>
      </dsp:nvSpPr>
      <dsp:spPr>
        <a:xfrm>
          <a:off x="4733484" y="1157303"/>
          <a:ext cx="1878553" cy="1878551"/>
        </a:xfrm>
        <a:prstGeom prst="ellipse">
          <a:avLst/>
        </a:prstGeom>
        <a:solidFill>
          <a:schemeClr val="accent5">
            <a:hueOff val="-6751195"/>
            <a:satOff val="-459"/>
            <a:lumOff val="10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Supports fishery research and monitoring</a:t>
          </a:r>
        </a:p>
      </dsp:txBody>
      <dsp:txXfrm>
        <a:off x="5001237" y="1425718"/>
        <a:ext cx="1341976" cy="1341721"/>
      </dsp:txXfrm>
    </dsp:sp>
    <dsp:sp modelId="{488529E3-9360-4311-AAAB-5769B1D914EE}">
      <dsp:nvSpPr>
        <dsp:cNvPr id="0" name=""/>
        <dsp:cNvSpPr/>
      </dsp:nvSpPr>
      <dsp:spPr>
        <a:xfrm rot="2700000">
          <a:off x="2586223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19695-878C-4AEC-9172-19117B88D56F}">
      <dsp:nvSpPr>
        <dsp:cNvPr id="0" name=""/>
        <dsp:cNvSpPr/>
      </dsp:nvSpPr>
      <dsp:spPr>
        <a:xfrm>
          <a:off x="2653581" y="1157303"/>
          <a:ext cx="1878553" cy="1878551"/>
        </a:xfrm>
        <a:prstGeom prst="ellipse">
          <a:avLst/>
        </a:prstGeom>
        <a:solidFill>
          <a:schemeClr val="accent5">
            <a:hueOff val="-9451672"/>
            <a:satOff val="-642"/>
            <a:lumOff val="15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Why Fish Classification?</a:t>
          </a:r>
          <a:endParaRPr lang="en-US" sz="1500" kern="1200"/>
        </a:p>
      </dsp:txBody>
      <dsp:txXfrm>
        <a:off x="2922405" y="1425718"/>
        <a:ext cx="1341976" cy="1341721"/>
      </dsp:txXfrm>
    </dsp:sp>
    <dsp:sp modelId="{81EA7083-D2C9-4AD6-A160-CA92CD5888FF}">
      <dsp:nvSpPr>
        <dsp:cNvPr id="0" name=""/>
        <dsp:cNvSpPr/>
      </dsp:nvSpPr>
      <dsp:spPr>
        <a:xfrm rot="2700000">
          <a:off x="506320" y="1090303"/>
          <a:ext cx="2012197" cy="2012197"/>
        </a:xfrm>
        <a:prstGeom prst="teardrop">
          <a:avLst>
            <a:gd name="adj" fmla="val 100000"/>
          </a:avLst>
        </a:prstGeom>
        <a:solidFill>
          <a:schemeClr val="accent5">
            <a:hueOff val="-10801911"/>
            <a:satOff val="-734"/>
            <a:lumOff val="17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610FC-8968-4BEA-B136-EF7D9E380EB7}">
      <dsp:nvSpPr>
        <dsp:cNvPr id="0" name=""/>
        <dsp:cNvSpPr/>
      </dsp:nvSpPr>
      <dsp:spPr>
        <a:xfrm>
          <a:off x="573677" y="1157303"/>
          <a:ext cx="1878553" cy="1878551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Motivation</a:t>
          </a:r>
          <a:endParaRPr lang="en-US" sz="1500" kern="1200"/>
        </a:p>
      </dsp:txBody>
      <dsp:txXfrm>
        <a:off x="842501" y="1425718"/>
        <a:ext cx="1341976" cy="13417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57676-27B3-4DCF-9250-F585E2669364}">
      <dsp:nvSpPr>
        <dsp:cNvPr id="0" name=""/>
        <dsp:cNvSpPr/>
      </dsp:nvSpPr>
      <dsp:spPr>
        <a:xfrm>
          <a:off x="2987349" y="-48233"/>
          <a:ext cx="4540900" cy="4540900"/>
        </a:xfrm>
        <a:prstGeom prst="circularArrow">
          <a:avLst>
            <a:gd name="adj1" fmla="val 5544"/>
            <a:gd name="adj2" fmla="val 330680"/>
            <a:gd name="adj3" fmla="val 14740509"/>
            <a:gd name="adj4" fmla="val 16822639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D9852-CA12-4A08-8A83-2F55BD21633D}">
      <dsp:nvSpPr>
        <dsp:cNvPr id="0" name=""/>
        <dsp:cNvSpPr/>
      </dsp:nvSpPr>
      <dsp:spPr>
        <a:xfrm>
          <a:off x="4664757" y="1119"/>
          <a:ext cx="1186085" cy="5930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Transfer Learning (MobileNet)</a:t>
          </a:r>
          <a:endParaRPr lang="en-US" sz="900" kern="1200"/>
        </a:p>
      </dsp:txBody>
      <dsp:txXfrm>
        <a:off x="4693707" y="30069"/>
        <a:ext cx="1128185" cy="535142"/>
      </dsp:txXfrm>
    </dsp:sp>
    <dsp:sp modelId="{6900E561-E991-4593-A90A-FBC0B1EC61E5}">
      <dsp:nvSpPr>
        <dsp:cNvPr id="0" name=""/>
        <dsp:cNvSpPr/>
      </dsp:nvSpPr>
      <dsp:spPr>
        <a:xfrm>
          <a:off x="5909462" y="454155"/>
          <a:ext cx="1186085" cy="593042"/>
        </a:xfrm>
        <a:prstGeom prst="roundRect">
          <a:avLst/>
        </a:prstGeom>
        <a:solidFill>
          <a:schemeClr val="accent5">
            <a:hueOff val="-1519019"/>
            <a:satOff val="-103"/>
            <a:lumOff val="2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Approach:</a:t>
          </a:r>
          <a:endParaRPr lang="en-US" sz="900" kern="1200"/>
        </a:p>
      </dsp:txBody>
      <dsp:txXfrm>
        <a:off x="5938412" y="483105"/>
        <a:ext cx="1128185" cy="535142"/>
      </dsp:txXfrm>
    </dsp:sp>
    <dsp:sp modelId="{F024465E-29BD-486A-89DE-1D631F463AB4}">
      <dsp:nvSpPr>
        <dsp:cNvPr id="0" name=""/>
        <dsp:cNvSpPr/>
      </dsp:nvSpPr>
      <dsp:spPr>
        <a:xfrm>
          <a:off x="6571756" y="1601282"/>
          <a:ext cx="1186085" cy="593042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Used pretrained </a:t>
          </a:r>
          <a:r>
            <a:rPr lang="en-IN" sz="900" b="1" kern="1200"/>
            <a:t>MobileNet</a:t>
          </a:r>
          <a:r>
            <a:rPr lang="en-IN" sz="900" kern="1200"/>
            <a:t> (ImageNet weights)</a:t>
          </a:r>
          <a:endParaRPr lang="en-US" sz="900" kern="1200"/>
        </a:p>
      </dsp:txBody>
      <dsp:txXfrm>
        <a:off x="6600706" y="1630232"/>
        <a:ext cx="1128185" cy="535142"/>
      </dsp:txXfrm>
    </dsp:sp>
    <dsp:sp modelId="{2503F782-CFEF-410D-830D-BBF5C51F69D6}">
      <dsp:nvSpPr>
        <dsp:cNvPr id="0" name=""/>
        <dsp:cNvSpPr/>
      </dsp:nvSpPr>
      <dsp:spPr>
        <a:xfrm>
          <a:off x="6341744" y="2905746"/>
          <a:ext cx="1186085" cy="593042"/>
        </a:xfrm>
        <a:prstGeom prst="roundRect">
          <a:avLst/>
        </a:prstGeom>
        <a:solidFill>
          <a:schemeClr val="accent5">
            <a:hueOff val="-4557056"/>
            <a:satOff val="-310"/>
            <a:lumOff val="7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Fine-tuned top layers with our dataset</a:t>
          </a:r>
          <a:endParaRPr lang="en-US" sz="900" kern="1200"/>
        </a:p>
      </dsp:txBody>
      <dsp:txXfrm>
        <a:off x="6370694" y="2934696"/>
        <a:ext cx="1128185" cy="535142"/>
      </dsp:txXfrm>
    </dsp:sp>
    <dsp:sp modelId="{D9F2F2C5-56E7-4B0C-9979-9A3BFF8ADD49}">
      <dsp:nvSpPr>
        <dsp:cNvPr id="0" name=""/>
        <dsp:cNvSpPr/>
      </dsp:nvSpPr>
      <dsp:spPr>
        <a:xfrm>
          <a:off x="5327051" y="3757175"/>
          <a:ext cx="1186085" cy="593042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Added dense classification head</a:t>
          </a:r>
          <a:endParaRPr lang="en-US" sz="900" kern="1200"/>
        </a:p>
      </dsp:txBody>
      <dsp:txXfrm>
        <a:off x="5356001" y="3786125"/>
        <a:ext cx="1128185" cy="535142"/>
      </dsp:txXfrm>
    </dsp:sp>
    <dsp:sp modelId="{17B434D3-647F-44A5-8549-CEECD36AA2E1}">
      <dsp:nvSpPr>
        <dsp:cNvPr id="0" name=""/>
        <dsp:cNvSpPr/>
      </dsp:nvSpPr>
      <dsp:spPr>
        <a:xfrm>
          <a:off x="4002463" y="3757175"/>
          <a:ext cx="1186085" cy="593042"/>
        </a:xfrm>
        <a:prstGeom prst="roundRect">
          <a:avLst/>
        </a:prstGeom>
        <a:solidFill>
          <a:schemeClr val="accent5">
            <a:hueOff val="-7595094"/>
            <a:satOff val="-516"/>
            <a:lumOff val="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Result:</a:t>
          </a:r>
          <a:endParaRPr lang="en-US" sz="900" kern="1200"/>
        </a:p>
      </dsp:txBody>
      <dsp:txXfrm>
        <a:off x="4031413" y="3786125"/>
        <a:ext cx="1128185" cy="535142"/>
      </dsp:txXfrm>
    </dsp:sp>
    <dsp:sp modelId="{C7371571-E969-45E3-9F0D-B1ADD933AEC6}">
      <dsp:nvSpPr>
        <dsp:cNvPr id="0" name=""/>
        <dsp:cNvSpPr/>
      </dsp:nvSpPr>
      <dsp:spPr>
        <a:xfrm>
          <a:off x="2987769" y="2905746"/>
          <a:ext cx="1186085" cy="593042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Training Accuracy: </a:t>
          </a:r>
          <a:r>
            <a:rPr lang="en-IN" sz="900" b="1" kern="1200"/>
            <a:t>99%</a:t>
          </a:r>
          <a:endParaRPr lang="en-US" sz="900" kern="1200"/>
        </a:p>
      </dsp:txBody>
      <dsp:txXfrm>
        <a:off x="3016719" y="2934696"/>
        <a:ext cx="1128185" cy="535142"/>
      </dsp:txXfrm>
    </dsp:sp>
    <dsp:sp modelId="{C9EA6B93-1369-4A8B-B596-6ABC16279A89}">
      <dsp:nvSpPr>
        <dsp:cNvPr id="0" name=""/>
        <dsp:cNvSpPr/>
      </dsp:nvSpPr>
      <dsp:spPr>
        <a:xfrm>
          <a:off x="2757757" y="1601282"/>
          <a:ext cx="1186085" cy="593042"/>
        </a:xfrm>
        <a:prstGeom prst="roundRect">
          <a:avLst/>
        </a:prstGeom>
        <a:solidFill>
          <a:schemeClr val="accent5">
            <a:hueOff val="-10633130"/>
            <a:satOff val="-723"/>
            <a:lumOff val="17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Validation Accuracy: </a:t>
          </a:r>
          <a:r>
            <a:rPr lang="en-IN" sz="900" b="1" kern="1200"/>
            <a:t>98%</a:t>
          </a:r>
          <a:endParaRPr lang="en-US" sz="900" kern="1200"/>
        </a:p>
      </dsp:txBody>
      <dsp:txXfrm>
        <a:off x="2786707" y="1630232"/>
        <a:ext cx="1128185" cy="535142"/>
      </dsp:txXfrm>
    </dsp:sp>
    <dsp:sp modelId="{76650DDF-230F-488C-BBA3-766725B38BA7}">
      <dsp:nvSpPr>
        <dsp:cNvPr id="0" name=""/>
        <dsp:cNvSpPr/>
      </dsp:nvSpPr>
      <dsp:spPr>
        <a:xfrm>
          <a:off x="3420051" y="454155"/>
          <a:ext cx="1186085" cy="593042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Much faster convergence and better generalization</a:t>
          </a:r>
          <a:endParaRPr lang="en-US" sz="900" kern="1200"/>
        </a:p>
      </dsp:txBody>
      <dsp:txXfrm>
        <a:off x="3449001" y="483105"/>
        <a:ext cx="1128185" cy="535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D3986-33D5-4103-B414-152DCF37724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Performance Evaluation</a:t>
          </a:r>
          <a:endParaRPr lang="en-US" sz="1500" kern="1200"/>
        </a:p>
      </dsp:txBody>
      <dsp:txXfrm>
        <a:off x="3080" y="587032"/>
        <a:ext cx="2444055" cy="1466433"/>
      </dsp:txXfrm>
    </dsp:sp>
    <dsp:sp modelId="{599D5F51-FD03-4ECF-A902-024AF0D76878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Metrics Used:</a:t>
          </a:r>
          <a:endParaRPr lang="en-US" sz="1500" kern="1200"/>
        </a:p>
      </dsp:txBody>
      <dsp:txXfrm>
        <a:off x="2691541" y="587032"/>
        <a:ext cx="2444055" cy="1466433"/>
      </dsp:txXfrm>
    </dsp:sp>
    <dsp:sp modelId="{55FF0871-D06A-4F83-A45F-A38FC9A4DB84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Precision</a:t>
          </a:r>
          <a:endParaRPr lang="en-US" sz="1500" kern="1200"/>
        </a:p>
      </dsp:txBody>
      <dsp:txXfrm>
        <a:off x="5380002" y="587032"/>
        <a:ext cx="2444055" cy="1466433"/>
      </dsp:txXfrm>
    </dsp:sp>
    <dsp:sp modelId="{1CB8444B-CEC0-45C5-BAD2-1CD93FAB2098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Recall</a:t>
          </a:r>
          <a:endParaRPr lang="en-US" sz="1500" kern="1200"/>
        </a:p>
      </dsp:txBody>
      <dsp:txXfrm>
        <a:off x="8068463" y="587032"/>
        <a:ext cx="2444055" cy="1466433"/>
      </dsp:txXfrm>
    </dsp:sp>
    <dsp:sp modelId="{0C261EA1-28BE-439E-91B1-A1102E7114EF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F1-Score</a:t>
          </a:r>
          <a:endParaRPr lang="en-US" sz="1500" kern="1200"/>
        </a:p>
      </dsp:txBody>
      <dsp:txXfrm>
        <a:off x="1347311" y="2297871"/>
        <a:ext cx="2444055" cy="1466433"/>
      </dsp:txXfrm>
    </dsp:sp>
    <dsp:sp modelId="{24C9C07D-7222-4730-89D6-7FA1B8B8401A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Confusion Matrix</a:t>
          </a:r>
          <a:endParaRPr lang="en-US" sz="1500" kern="1200"/>
        </a:p>
      </dsp:txBody>
      <dsp:txXfrm>
        <a:off x="4035772" y="2297871"/>
        <a:ext cx="2444055" cy="1466433"/>
      </dsp:txXfrm>
    </dsp:sp>
    <dsp:sp modelId="{3F3BF2E3-0626-47D7-8675-FF049BD5CA8C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Visualization:</a:t>
          </a:r>
          <a:br>
            <a:rPr lang="en-IN" sz="1500" kern="1200"/>
          </a:br>
          <a:r>
            <a:rPr lang="en-IN" sz="1500" kern="1200"/>
            <a:t>📊 Accuracy/Loss curves</a:t>
          </a:r>
          <a:br>
            <a:rPr lang="en-IN" sz="1500" kern="1200"/>
          </a:br>
          <a:r>
            <a:rPr lang="en-IN" sz="1500" kern="1200"/>
            <a:t>📉 Confusion matrix (low diagonal in scratch model, strong diagonal in pretrained)</a:t>
          </a:r>
          <a:endParaRPr lang="en-US" sz="1500" kern="1200"/>
        </a:p>
      </dsp:txBody>
      <dsp:txXfrm>
        <a:off x="6724233" y="2297871"/>
        <a:ext cx="2444055" cy="1466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FCC5D-2A81-4796-B70B-7BBD6F92F1E6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D7B3A-2AD9-41F5-A71F-500607BCE296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0EE75-2266-41CA-A9D9-0F6ABB20DE1A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Thank You</a:t>
          </a:r>
          <a:endParaRPr lang="en-US" sz="1200" kern="1200"/>
        </a:p>
      </dsp:txBody>
      <dsp:txXfrm>
        <a:off x="569079" y="2644614"/>
        <a:ext cx="2072362" cy="720000"/>
      </dsp:txXfrm>
    </dsp:sp>
    <dsp:sp modelId="{259D064C-C76E-49F8-8D48-1BCA5A4AE50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8ED86-3654-4E61-BFD6-7E34628E1713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C6D11-1C00-4BE7-8706-9DCD12529EAB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Developed by:</a:t>
          </a:r>
          <a:br>
            <a:rPr lang="en-IN" sz="1200" kern="1200"/>
          </a:br>
          <a:r>
            <a:rPr lang="en-IN" sz="1200" kern="1200"/>
            <a:t>Kanimozhi D.</a:t>
          </a:r>
          <a:endParaRPr lang="en-US" sz="1200" kern="1200"/>
        </a:p>
      </dsp:txBody>
      <dsp:txXfrm>
        <a:off x="3004105" y="2644614"/>
        <a:ext cx="2072362" cy="720000"/>
      </dsp:txXfrm>
    </dsp:sp>
    <dsp:sp modelId="{7CFBF64C-D37B-4303-81D9-55EAF82E0433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DBBCA-8865-4E19-B45C-A7ED7C813FB2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B1886-23D7-44C1-8FA1-8D8B0D7916D5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Tools Used:</a:t>
          </a:r>
          <a:br>
            <a:rPr lang="en-IN" sz="1200" kern="1200" dirty="0"/>
          </a:br>
          <a:r>
            <a:rPr lang="en-IN" sz="1200" kern="1200" dirty="0"/>
            <a:t>TensorFlow | </a:t>
          </a:r>
          <a:r>
            <a:rPr lang="en-IN" sz="1200" kern="1200" dirty="0" err="1"/>
            <a:t>Keras</a:t>
          </a:r>
          <a:r>
            <a:rPr lang="en-IN" sz="1200" kern="1200" dirty="0"/>
            <a:t> | </a:t>
          </a:r>
          <a:r>
            <a:rPr lang="en-IN" sz="1200" kern="1200" dirty="0" err="1"/>
            <a:t>Streamlit</a:t>
          </a:r>
          <a:r>
            <a:rPr lang="en-IN" sz="1200" kern="1200" dirty="0"/>
            <a:t> | VS code</a:t>
          </a:r>
          <a:endParaRPr lang="en-US" sz="1200" kern="1200" dirty="0"/>
        </a:p>
      </dsp:txBody>
      <dsp:txXfrm>
        <a:off x="5439131" y="2644614"/>
        <a:ext cx="2072362" cy="720000"/>
      </dsp:txXfrm>
    </dsp:sp>
    <dsp:sp modelId="{91F9B704-4533-4343-8409-BAFCEAD0018C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4A0D6-FCA0-4D10-A018-898F1F7FD54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BC238-83CA-4BB8-9510-39DB6EB8A3A2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🐟 </a:t>
          </a:r>
          <a:r>
            <a:rPr lang="en-IN" sz="1200" i="1" kern="1200"/>
            <a:t>"Deep Learning beneath the surface — identifying fish smarter!"</a:t>
          </a:r>
          <a:endParaRPr lang="en-US" sz="12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8A1C-5CEA-6DF4-4BA2-679CA94CF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06FFC-FBCE-E557-F451-1AE8D4CEA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F5654-8F94-C7DB-2C82-B171F430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9E48-1CF7-FDCB-E621-BBDCC0D3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C004-E7E2-27CC-445F-669FFE74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55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4544-26E2-FE92-758C-9E3A19F7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1029E-E20F-25FB-F682-B7975D5D9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BD3E-98DE-A2AD-A36B-52243762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6B33-A172-660C-3473-E5AD48A3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7CA1-A0E2-E9D9-4D1C-85AD3E8B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2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9CF89-5242-A331-B6BD-0C290DEAC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D1C51-849B-3DC0-0751-EDCDA2706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9AC51-02F2-C1CD-553A-F4669415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3794-0B9C-BDA0-5D1B-B4229323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57D21-7551-80F6-503B-E6D7D602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64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9308-F2B5-3A66-F7DD-7E54080E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D3BF-7EB4-E83E-5CD3-9311D71B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A38D6-628E-2095-61C0-879DD16C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FAF51-1573-8A8B-8CEF-2267B067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9B45-2EDF-A6D4-F25B-EF9E5888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8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82F3-A887-E5C1-7B2D-6F5C9826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1CE9-3623-897B-5B78-A6268F67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3583E-9B66-52D9-F9B3-2FB8E413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D902-D730-99D0-7234-0D14322C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702F-F946-69E9-C8BE-B6D5318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14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D85A-7DFF-A5C1-E7A2-9A712CB8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E99-F2D1-BA85-7CD3-95590B630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8922A-E610-2614-5D0A-E2E2EC189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B0399-FF4C-01EC-3F57-3BEC2841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9CB41-B73F-D4CD-03AD-C3670FEC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AFD62-DB2E-59CD-05DB-7208B27D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071B-D2ED-336D-CE42-AFAF47A2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CF93C-0691-A623-544E-3EE96CAE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6D3E0-2ED6-25DB-CB88-F33AE5FA8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B7B94-809E-54F4-F9D7-F3E86A95C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CA25D-6EBC-41A2-11B7-4143E735A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D9EFF-761B-B48F-011F-0384268D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EF94B-2685-8B57-7E58-F94B90B2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4EF0F-D8B6-1589-8DB0-F4CEAA2F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47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FF42-B76B-DCA7-548C-B0FBDE23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8C3A8-A67F-726C-953A-D60F9C68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30A20-19D2-1382-E7D7-741C63BC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6F62C-6133-873F-C0A5-42982B42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0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1FA7E-6D41-5706-E2DD-130D0057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1BA26-F3BA-8AB5-00D5-59760BF0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E63D8-BD67-0685-07EE-D2F0B5EF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7C3-58D1-E0A2-1B78-D159D259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6751-3DE4-13F2-00CF-8C7BB850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0639C-521A-692C-A897-B12429E6C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C58F6-C5EB-E5D1-3D6A-175C3B3C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9C2DE-A2C2-9E1A-FC45-577F776C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01386-EB33-2856-7D6A-3DB55179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88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C0E5-CBBD-8680-29FF-30F573AE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118E6D-FC35-2D07-5DEB-EAE4C238D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9B091-24FF-1435-0FA0-0240D149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98178-17FE-21F5-9AA0-B284BC2C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00037-89E6-EF54-BA9E-D963E305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5FAA-A250-E5E5-9AA2-13A55C3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12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0B622-0C79-0026-44B7-11B6D350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8516-FA8A-524D-69A7-F643793A2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D409-0F07-0E32-BB59-94681E0E8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D7747-42AC-42D3-A071-2838F6635AA6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C23BA-17D4-04A9-839D-CDD2F719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85E02-BA26-B0F5-51A4-0570FE624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1626CF-F104-411A-831D-9DCFE2A4A2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60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Clown Fishes">
            <a:extLst>
              <a:ext uri="{FF2B5EF4-FFF2-40B4-BE49-F238E27FC236}">
                <a16:creationId xmlns:a16="http://schemas.microsoft.com/office/drawing/2014/main" id="{11481447-8FAB-BD86-6D9F-397DE87E3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6AFF9-32DD-AAE0-49B0-672468111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🎣 </a:t>
            </a:r>
            <a:r>
              <a:rPr lang="en-US" sz="5200" i="1">
                <a:solidFill>
                  <a:srgbClr val="FFFFFF"/>
                </a:solidFill>
              </a:rPr>
              <a:t>Fish Image Classification using CNN and Transfer Learning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7A7E6-45B8-8CD9-ED3C-41990AEB8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A Deep Learning approach to identify fish species from images</a:t>
            </a:r>
          </a:p>
          <a:p>
            <a:r>
              <a:rPr lang="en-IN" sz="1300" b="1">
                <a:solidFill>
                  <a:srgbClr val="FFFFFF"/>
                </a:solidFill>
              </a:rPr>
              <a:t>Details:</a:t>
            </a:r>
            <a:endParaRPr lang="en-IN" sz="13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300" b="1">
                <a:solidFill>
                  <a:srgbClr val="FFFFFF"/>
                </a:solidFill>
              </a:rPr>
              <a:t>By:</a:t>
            </a:r>
            <a:r>
              <a:rPr lang="en-IN" sz="1300">
                <a:solidFill>
                  <a:srgbClr val="FFFFFF"/>
                </a:solidFill>
              </a:rPr>
              <a:t> Kanimozhi 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b="1">
                <a:solidFill>
                  <a:srgbClr val="FFFFFF"/>
                </a:solidFill>
              </a:rPr>
              <a:t>Tools:</a:t>
            </a:r>
            <a:r>
              <a:rPr lang="en-IN" sz="1300">
                <a:solidFill>
                  <a:srgbClr val="FFFFFF"/>
                </a:solidFill>
              </a:rPr>
              <a:t> TensorFlow, Keras, Streamlit, Visual Studio</a:t>
            </a:r>
          </a:p>
          <a:p>
            <a:endParaRPr lang="en-IN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C43624B-3E29-2196-A017-F7B3E9118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45775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94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B31EF-0B1E-A4E9-34D1-8A3344BC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751" b="798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F3978FA-BE78-CE16-653F-7770023B9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667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65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01B3FE33-2DB1-CC72-B9A7-855097CB0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39552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8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935016A-A7AB-AB70-ED3D-15EC19023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42373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62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sh in the ocean">
            <a:extLst>
              <a:ext uri="{FF2B5EF4-FFF2-40B4-BE49-F238E27FC236}">
                <a16:creationId xmlns:a16="http://schemas.microsoft.com/office/drawing/2014/main" id="{F291F28B-8D83-942F-0A46-4B7084C7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39" r="19527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11CBE7-5E15-67B2-6219-9014211C4A4D}"/>
              </a:ext>
            </a:extLst>
          </p:cNvPr>
          <p:cNvSpPr txBox="1"/>
          <p:nvPr/>
        </p:nvSpPr>
        <p:spPr>
          <a:xfrm>
            <a:off x="6823878" y="2533476"/>
            <a:ext cx="449182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Dataset Description: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Collected fish images belonging to </a:t>
            </a:r>
            <a:r>
              <a:rPr lang="en-US" sz="1600" b="1" dirty="0"/>
              <a:t>11 categories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Each class folder contains multiple fish images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Examples: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🐟 Sea bass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🦐 Shrimp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🐠 Trout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🐡 Red mullet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STRUCTURE: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Dataset/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|---train/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|---</a:t>
            </a:r>
            <a:r>
              <a:rPr lang="en-US" sz="1600" b="1" dirty="0" err="1"/>
              <a:t>val</a:t>
            </a:r>
            <a:r>
              <a:rPr lang="en-US" sz="1600" b="1" dirty="0"/>
              <a:t>/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|---test/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099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F8F649-985F-DC0B-8D94-322CE3C7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833" b="989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7743BEB5-9BD9-14C1-5803-CC6C99E20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963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79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F7D6CF-FB86-60F5-2713-F452FAE0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054" y="2427383"/>
            <a:ext cx="8959892" cy="31694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Streamlit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App Deployment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Features: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Upload any fish image (.jpg)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Model predicts species with confidence level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Displays top predictions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Commands: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run app.py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Tech Used: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TensorFlow +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+cv2+NumPy</a:t>
            </a:r>
          </a:p>
        </p:txBody>
      </p:sp>
    </p:spTree>
    <p:extLst>
      <p:ext uri="{BB962C8B-B14F-4D97-AF65-F5344CB8AC3E}">
        <p14:creationId xmlns:p14="http://schemas.microsoft.com/office/powerpoint/2010/main" val="382184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8767E4-C612-CF3C-FC0F-C42EE5642749}"/>
              </a:ext>
            </a:extLst>
          </p:cNvPr>
          <p:cNvSpPr txBox="1"/>
          <p:nvPr/>
        </p:nvSpPr>
        <p:spPr>
          <a:xfrm>
            <a:off x="550863" y="366639"/>
            <a:ext cx="11090274" cy="675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Example App Interface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4CC595F-1458-06E1-A345-04EF15D31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3082878"/>
            <a:ext cx="7561262" cy="322432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A fish on a blue surface&#10;&#10;Description automatically generated">
            <a:extLst>
              <a:ext uri="{FF2B5EF4-FFF2-40B4-BE49-F238E27FC236}">
                <a16:creationId xmlns:a16="http://schemas.microsoft.com/office/drawing/2014/main" id="{542D277F-4BA3-A663-0505-1D3F76B7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5" y="3174095"/>
            <a:ext cx="3359899" cy="313310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0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315CF-2F6C-1780-45F3-742B522D34AD}"/>
              </a:ext>
            </a:extLst>
          </p:cNvPr>
          <p:cNvSpPr txBox="1"/>
          <p:nvPr/>
        </p:nvSpPr>
        <p:spPr>
          <a:xfrm>
            <a:off x="5370153" y="1526033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Conclusion:</a:t>
            </a:r>
            <a:br>
              <a:rPr lang="en-US" dirty="0"/>
            </a:br>
            <a:r>
              <a:rPr lang="en-US" dirty="0"/>
              <a:t>CNN from scratch performed not well</a:t>
            </a:r>
            <a:br>
              <a:rPr lang="en-US" dirty="0"/>
            </a:br>
            <a:r>
              <a:rPr lang="en-US" dirty="0"/>
              <a:t>Transfer Learning achieved high accuracy</a:t>
            </a:r>
            <a:br>
              <a:rPr lang="en-US" dirty="0"/>
            </a:br>
            <a:r>
              <a:rPr lang="en-US" dirty="0" err="1"/>
              <a:t>Streamlit</a:t>
            </a:r>
            <a:r>
              <a:rPr lang="en-US" dirty="0"/>
              <a:t> app makes model interactive and user-friendly</a:t>
            </a:r>
          </a:p>
        </p:txBody>
      </p:sp>
    </p:spTree>
    <p:extLst>
      <p:ext uri="{BB962C8B-B14F-4D97-AF65-F5344CB8AC3E}">
        <p14:creationId xmlns:p14="http://schemas.microsoft.com/office/powerpoint/2010/main" val="186513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314</Words>
  <Application>Microsoft Office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🎣 Fish Image Classification using CNN and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kanimozhi david</dc:creator>
  <cp:lastModifiedBy>kanimozhi david</cp:lastModifiedBy>
  <cp:revision>1</cp:revision>
  <dcterms:created xsi:type="dcterms:W3CDTF">2025-10-23T06:58:27Z</dcterms:created>
  <dcterms:modified xsi:type="dcterms:W3CDTF">2025-10-23T08:06:51Z</dcterms:modified>
</cp:coreProperties>
</file>